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2"/>
  </p:notesMasterIdLst>
  <p:sldIdLst>
    <p:sldId id="256" r:id="rId3"/>
    <p:sldId id="282" r:id="rId4"/>
    <p:sldId id="283" r:id="rId5"/>
    <p:sldId id="285" r:id="rId6"/>
    <p:sldId id="291" r:id="rId7"/>
    <p:sldId id="292" r:id="rId8"/>
    <p:sldId id="293" r:id="rId9"/>
    <p:sldId id="294" r:id="rId10"/>
    <p:sldId id="29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4" autoAdjust="0"/>
    <p:restoredTop sz="93548" autoAdjust="0"/>
  </p:normalViewPr>
  <p:slideViewPr>
    <p:cSldViewPr snapToGrid="0">
      <p:cViewPr>
        <p:scale>
          <a:sx n="75" d="100"/>
          <a:sy n="75" d="100"/>
        </p:scale>
        <p:origin x="474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746DD-99FD-4DB7-B390-E32B6CE4A752}" type="doc">
      <dgm:prSet loTypeId="urn:microsoft.com/office/officeart/2005/8/layout/process1" loCatId="process" qsTypeId="urn:microsoft.com/office/officeart/2005/8/quickstyle/simple5" qsCatId="simple" csTypeId="urn:microsoft.com/office/officeart/2005/8/colors/accent5_1" csCatId="accent5" phldr="1"/>
      <dgm:spPr/>
    </dgm:pt>
    <dgm:pt modelId="{EE503952-3F45-4739-A9B6-B12188CC5C33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BT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F5B7EA-0252-4278-8FEE-2EC1C3299CBE}" type="parTrans" cxnId="{1F59B6C2-2B2C-4BF6-965E-68F3F533BD6F}">
      <dgm:prSet/>
      <dgm:spPr/>
      <dgm:t>
        <a:bodyPr/>
        <a:lstStyle/>
        <a:p>
          <a:endParaRPr lang="en-US"/>
        </a:p>
      </dgm:t>
    </dgm:pt>
    <dgm:pt modelId="{E5B0B7C9-2BC7-4631-A8BE-FE176705F673}" type="sibTrans" cxnId="{1F59B6C2-2B2C-4BF6-965E-68F3F533BD6F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3DFD2F-D86E-4CEB-A681-758A17615D56}">
      <dgm:prSet phldrT="[Text]" custT="1"/>
      <dgm:spPr>
        <a:solidFill>
          <a:srgbClr val="FFE699"/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PT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45A2B2-1C11-4D30-86E9-AF9174473E13}" type="parTrans" cxnId="{EE41C215-777B-40AE-BEC7-C535500D94E3}">
      <dgm:prSet/>
      <dgm:spPr/>
      <dgm:t>
        <a:bodyPr/>
        <a:lstStyle/>
        <a:p>
          <a:endParaRPr lang="en-US"/>
        </a:p>
      </dgm:t>
    </dgm:pt>
    <dgm:pt modelId="{A342721C-E021-46BE-B83D-05558C11CBDE}" type="sibTrans" cxnId="{EE41C215-777B-40AE-BEC7-C535500D94E3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D309A5-2125-4A2A-9D0D-ED0A80DC7F55}">
      <dgm:prSet phldrT="[Text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UP</a:t>
          </a:r>
          <a:r>
            <a:rPr lang="en-US" sz="11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6FDA8D-9F94-4E0E-9DA8-F850750AF006}" type="parTrans" cxnId="{4587FF38-712B-46A3-8B2C-8E2BC1E3320A}">
      <dgm:prSet/>
      <dgm:spPr/>
      <dgm:t>
        <a:bodyPr/>
        <a:lstStyle/>
        <a:p>
          <a:endParaRPr lang="en-US"/>
        </a:p>
      </dgm:t>
    </dgm:pt>
    <dgm:pt modelId="{AB07E2EE-59B3-4AB3-9C32-471BE7ADEDB7}" type="sibTrans" cxnId="{4587FF38-712B-46A3-8B2C-8E2BC1E3320A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068EB6-8B68-4F5F-A17C-EF1C06EBFE35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10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FD0C60-AD3D-4EE3-A10A-16191BA1BB36}" type="parTrans" cxnId="{EAFDFDFA-16CA-49EE-9D02-A0CDEB76E072}">
      <dgm:prSet/>
      <dgm:spPr/>
      <dgm:t>
        <a:bodyPr/>
        <a:lstStyle/>
        <a:p>
          <a:endParaRPr lang="en-US"/>
        </a:p>
      </dgm:t>
    </dgm:pt>
    <dgm:pt modelId="{61694ED9-D28E-41BF-8D81-B5E30165398C}" type="sibTrans" cxnId="{EAFDFDFA-16CA-49EE-9D02-A0CDEB76E072}">
      <dgm:prSet/>
      <dgm:spPr/>
      <dgm:t>
        <a:bodyPr/>
        <a:lstStyle/>
        <a:p>
          <a:endParaRPr lang="en-US"/>
        </a:p>
      </dgm:t>
    </dgm:pt>
    <dgm:pt modelId="{50171564-08CD-44FE-A34D-41EC1F5CDF04}">
      <dgm:prSet custT="1"/>
      <dgm:spPr/>
      <dgm:t>
        <a:bodyPr/>
        <a:lstStyle/>
        <a:p>
          <a:r>
            <a:rPr lang="en-US" sz="1300" dirty="0" smtClean="0">
              <a:solidFill>
                <a:schemeClr val="tx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itchFamily="34" charset="0"/>
            </a:rPr>
            <a:t>Link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C4E432-5513-445C-9FD8-48BC35D83DB3}" type="parTrans" cxnId="{46CABF05-7C9E-4BE3-85B6-2CC357964D03}">
      <dgm:prSet/>
      <dgm:spPr/>
      <dgm:t>
        <a:bodyPr/>
        <a:lstStyle/>
        <a:p>
          <a:endParaRPr lang="en-US"/>
        </a:p>
      </dgm:t>
    </dgm:pt>
    <dgm:pt modelId="{D299BFFB-B456-4D3A-891B-6A627083CE04}" type="sibTrans" cxnId="{46CABF05-7C9E-4BE3-85B6-2CC357964D03}">
      <dgm:prSet/>
      <dgm:spPr/>
      <dgm:t>
        <a:bodyPr/>
        <a:lstStyle/>
        <a:p>
          <a:endParaRPr lang="en-US"/>
        </a:p>
      </dgm:t>
    </dgm:pt>
    <dgm:pt modelId="{D250D63D-1638-4FFC-825A-5379E96CE5FD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Burn in 6 minutes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BABEAB-A608-498C-86B3-61372437EF15}" type="sibTrans" cxnId="{A79DD5FB-4BB7-4C64-9B2C-734A00D35E3E}">
      <dgm:prSet/>
      <dgm:spPr/>
      <dgm:t>
        <a:bodyPr/>
        <a:lstStyle/>
        <a:p>
          <a:endParaRPr lang="en-US"/>
        </a:p>
      </dgm:t>
    </dgm:pt>
    <dgm:pt modelId="{1574333E-741C-4B2D-81CF-564F1F437A81}" type="parTrans" cxnId="{A79DD5FB-4BB7-4C64-9B2C-734A00D35E3E}">
      <dgm:prSet/>
      <dgm:spPr/>
      <dgm:t>
        <a:bodyPr/>
        <a:lstStyle/>
        <a:p>
          <a:endParaRPr lang="en-US"/>
        </a:p>
      </dgm:t>
    </dgm:pt>
    <dgm:pt modelId="{73926DBE-BFDE-4CEB-8AEA-2F2A9137BF16}">
      <dgm:prSet phldrT="[Text]" custT="1"/>
      <dgm:spPr>
        <a:solidFill>
          <a:schemeClr val="bg2"/>
        </a:solidFill>
      </dgm:spPr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Assy2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85A14E-2D35-4C58-B65C-B9E6CB9D4452}" type="parTrans" cxnId="{9C0ABF7C-CD61-452E-BC37-5FDF027F4F3E}">
      <dgm:prSet/>
      <dgm:spPr/>
      <dgm:t>
        <a:bodyPr/>
        <a:lstStyle/>
        <a:p>
          <a:endParaRPr lang="en-US"/>
        </a:p>
      </dgm:t>
    </dgm:pt>
    <dgm:pt modelId="{F3E58C6D-1702-49BB-8601-5003E255C9F1}" type="sibTrans" cxnId="{9C0ABF7C-CD61-452E-BC37-5FDF027F4F3E}">
      <dgm:prSet/>
      <dgm:spPr/>
      <dgm:t>
        <a:bodyPr/>
        <a:lstStyle/>
        <a:p>
          <a:endParaRPr lang="en-US"/>
        </a:p>
      </dgm:t>
    </dgm:pt>
    <dgm:pt modelId="{B8890EE2-6AB3-4E9D-9B51-48680B4CA997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Assy</a:t>
          </a:r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 3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3DBA32-D88F-42D3-8A10-5F039CCD2C7D}" type="parTrans" cxnId="{9DFA6ED2-7EBA-4BD6-A604-A6A5B111C1EE}">
      <dgm:prSet/>
      <dgm:spPr/>
      <dgm:t>
        <a:bodyPr/>
        <a:lstStyle/>
        <a:p>
          <a:endParaRPr lang="en-US"/>
        </a:p>
      </dgm:t>
    </dgm:pt>
    <dgm:pt modelId="{E43AA653-1461-4A12-B886-5272BA38E8E5}" type="sibTrans" cxnId="{9DFA6ED2-7EBA-4BD6-A604-A6A5B111C1EE}">
      <dgm:prSet/>
      <dgm:spPr/>
      <dgm:t>
        <a:bodyPr/>
        <a:lstStyle/>
        <a:p>
          <a:endParaRPr lang="en-US"/>
        </a:p>
      </dgm:t>
    </dgm:pt>
    <dgm:pt modelId="{8EF9ADFB-7763-491A-9482-B95FAD76E2D1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Assy</a:t>
          </a:r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 4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AA7C88-1498-4C31-8996-90CEF0329D40}" type="parTrans" cxnId="{4B38ADD7-AFFC-4A58-91AC-BAFBAB29CB7E}">
      <dgm:prSet/>
      <dgm:spPr/>
      <dgm:t>
        <a:bodyPr/>
        <a:lstStyle/>
        <a:p>
          <a:endParaRPr lang="en-US"/>
        </a:p>
      </dgm:t>
    </dgm:pt>
    <dgm:pt modelId="{B39A854D-BFD4-4C7E-9A86-890E512E397F}" type="sibTrans" cxnId="{4B38ADD7-AFFC-4A58-91AC-BAFBAB29CB7E}">
      <dgm:prSet/>
      <dgm:spPr/>
      <dgm:t>
        <a:bodyPr/>
        <a:lstStyle/>
        <a:p>
          <a:endParaRPr lang="en-US"/>
        </a:p>
      </dgm:t>
    </dgm:pt>
    <dgm:pt modelId="{448EE7E9-ED41-4F8A-A885-F18D42301790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FT1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A90E49-8D54-4E9D-98E7-EDC180D58A1C}" type="parTrans" cxnId="{BFE43520-B92F-4B0A-A6C5-121E9F6F2CFA}">
      <dgm:prSet/>
      <dgm:spPr/>
      <dgm:t>
        <a:bodyPr/>
        <a:lstStyle/>
        <a:p>
          <a:endParaRPr lang="en-US"/>
        </a:p>
      </dgm:t>
    </dgm:pt>
    <dgm:pt modelId="{3D21A0E0-D6DF-43ED-AFF2-52C44CAB5941}" type="sibTrans" cxnId="{BFE43520-B92F-4B0A-A6C5-121E9F6F2CFA}">
      <dgm:prSet/>
      <dgm:spPr/>
      <dgm:t>
        <a:bodyPr/>
        <a:lstStyle/>
        <a:p>
          <a:endParaRPr lang="en-US"/>
        </a:p>
      </dgm:t>
    </dgm:pt>
    <dgm:pt modelId="{14DF9BCC-9FD5-42CC-AAC8-7A1CA759CCA3}" type="pres">
      <dgm:prSet presAssocID="{D81746DD-99FD-4DB7-B390-E32B6CE4A752}" presName="Name0" presStyleCnt="0">
        <dgm:presLayoutVars>
          <dgm:dir/>
          <dgm:resizeHandles val="exact"/>
        </dgm:presLayoutVars>
      </dgm:prSet>
      <dgm:spPr/>
    </dgm:pt>
    <dgm:pt modelId="{9C2400F7-FE71-43D3-A5AB-0ED0BBCBFE1C}" type="pres">
      <dgm:prSet presAssocID="{50171564-08CD-44FE-A34D-41EC1F5CDF04}" presName="node" presStyleLbl="node1" presStyleIdx="0" presStyleCnt="10" custScaleX="806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D699D8-E6C2-452D-A2F9-5A07F30125BD}" type="pres">
      <dgm:prSet presAssocID="{D299BFFB-B456-4D3A-891B-6A627083CE04}" presName="sibTrans" presStyleLbl="sibTrans2D1" presStyleIdx="0" presStyleCnt="9"/>
      <dgm:spPr/>
      <dgm:t>
        <a:bodyPr/>
        <a:lstStyle/>
        <a:p>
          <a:endParaRPr lang="en-US"/>
        </a:p>
      </dgm:t>
    </dgm:pt>
    <dgm:pt modelId="{6A812000-6AA6-4AA7-AD17-3470F6DF7D01}" type="pres">
      <dgm:prSet presAssocID="{D299BFFB-B456-4D3A-891B-6A627083CE04}" presName="connectorText" presStyleLbl="sibTrans2D1" presStyleIdx="0" presStyleCnt="9"/>
      <dgm:spPr/>
      <dgm:t>
        <a:bodyPr/>
        <a:lstStyle/>
        <a:p>
          <a:endParaRPr lang="en-US"/>
        </a:p>
      </dgm:t>
    </dgm:pt>
    <dgm:pt modelId="{DA53E8D6-CC4B-4B3F-A825-E0AE6F56B221}" type="pres">
      <dgm:prSet presAssocID="{EE503952-3F45-4739-A9B6-B12188CC5C33}" presName="node" presStyleLbl="node1" presStyleIdx="1" presStyleCnt="10" custScaleX="902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B7CC4-37B1-4337-BF0F-AEB9849C76B5}" type="pres">
      <dgm:prSet presAssocID="{E5B0B7C9-2BC7-4631-A8BE-FE176705F673}" presName="sibTrans" presStyleLbl="sibTrans2D1" presStyleIdx="1" presStyleCnt="9"/>
      <dgm:spPr/>
      <dgm:t>
        <a:bodyPr/>
        <a:lstStyle/>
        <a:p>
          <a:endParaRPr lang="en-US"/>
        </a:p>
      </dgm:t>
    </dgm:pt>
    <dgm:pt modelId="{A99C0AFB-CCA4-4103-A096-464EECA38EEC}" type="pres">
      <dgm:prSet presAssocID="{E5B0B7C9-2BC7-4631-A8BE-FE176705F673}" presName="connectorText" presStyleLbl="sibTrans2D1" presStyleIdx="1" presStyleCnt="9"/>
      <dgm:spPr/>
      <dgm:t>
        <a:bodyPr/>
        <a:lstStyle/>
        <a:p>
          <a:endParaRPr lang="en-US"/>
        </a:p>
      </dgm:t>
    </dgm:pt>
    <dgm:pt modelId="{8B4C4477-AA9B-46D4-A9FF-41F024172D2D}" type="pres">
      <dgm:prSet presAssocID="{613DFD2F-D86E-4CEB-A681-758A17615D56}" presName="node" presStyleLbl="node1" presStyleIdx="2" presStyleCnt="10" custScaleX="969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41B382-3809-486E-8804-34795BF6627E}" type="pres">
      <dgm:prSet presAssocID="{A342721C-E021-46BE-B83D-05558C11CBDE}" presName="sibTrans" presStyleLbl="sibTrans2D1" presStyleIdx="2" presStyleCnt="9"/>
      <dgm:spPr/>
      <dgm:t>
        <a:bodyPr/>
        <a:lstStyle/>
        <a:p>
          <a:endParaRPr lang="en-US"/>
        </a:p>
      </dgm:t>
    </dgm:pt>
    <dgm:pt modelId="{C2286D9B-D86B-4F43-A23C-F64AFD9B2784}" type="pres">
      <dgm:prSet presAssocID="{A342721C-E021-46BE-B83D-05558C11CBDE}" presName="connectorText" presStyleLbl="sibTrans2D1" presStyleIdx="2" presStyleCnt="9"/>
      <dgm:spPr/>
      <dgm:t>
        <a:bodyPr/>
        <a:lstStyle/>
        <a:p>
          <a:endParaRPr lang="en-US"/>
        </a:p>
      </dgm:t>
    </dgm:pt>
    <dgm:pt modelId="{3AA15B84-0F73-4D6E-B986-4C8605FA2E7C}" type="pres">
      <dgm:prSet presAssocID="{53D309A5-2125-4A2A-9D0D-ED0A80DC7F55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8ABDA4-7823-42D5-8ACC-48C00AB93D46}" type="pres">
      <dgm:prSet presAssocID="{AB07E2EE-59B3-4AB3-9C32-471BE7ADEDB7}" presName="sibTrans" presStyleLbl="sibTrans2D1" presStyleIdx="3" presStyleCnt="9"/>
      <dgm:spPr/>
      <dgm:t>
        <a:bodyPr/>
        <a:lstStyle/>
        <a:p>
          <a:endParaRPr lang="en-US"/>
        </a:p>
      </dgm:t>
    </dgm:pt>
    <dgm:pt modelId="{FCF70F42-742E-45F6-9DC9-A922BF64798B}" type="pres">
      <dgm:prSet presAssocID="{AB07E2EE-59B3-4AB3-9C32-471BE7ADEDB7}" presName="connectorText" presStyleLbl="sibTrans2D1" presStyleIdx="3" presStyleCnt="9"/>
      <dgm:spPr/>
      <dgm:t>
        <a:bodyPr/>
        <a:lstStyle/>
        <a:p>
          <a:endParaRPr lang="en-US"/>
        </a:p>
      </dgm:t>
    </dgm:pt>
    <dgm:pt modelId="{D0E2ECEF-38FB-497D-A9E2-A16EDAEA10BE}" type="pres">
      <dgm:prSet presAssocID="{D250D63D-1638-4FFC-825A-5379E96CE5FD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920151-16B1-43C2-85CB-02EC9F9FD615}" type="pres">
      <dgm:prSet presAssocID="{1BBABEAB-A608-498C-86B3-61372437EF15}" presName="sibTrans" presStyleLbl="sibTrans2D1" presStyleIdx="4" presStyleCnt="9"/>
      <dgm:spPr/>
      <dgm:t>
        <a:bodyPr/>
        <a:lstStyle/>
        <a:p>
          <a:endParaRPr lang="en-US"/>
        </a:p>
      </dgm:t>
    </dgm:pt>
    <dgm:pt modelId="{D2A36D62-5D9A-425C-9914-A866E512231D}" type="pres">
      <dgm:prSet presAssocID="{1BBABEAB-A608-498C-86B3-61372437EF15}" presName="connectorText" presStyleLbl="sibTrans2D1" presStyleIdx="4" presStyleCnt="9"/>
      <dgm:spPr/>
      <dgm:t>
        <a:bodyPr/>
        <a:lstStyle/>
        <a:p>
          <a:endParaRPr lang="en-US"/>
        </a:p>
      </dgm:t>
    </dgm:pt>
    <dgm:pt modelId="{BDDCC332-75F7-4B34-BDA6-A4DCBC5D31D6}" type="pres">
      <dgm:prSet presAssocID="{73926DBE-BFDE-4CEB-8AEA-2F2A9137BF16}" presName="node" presStyleLbl="node1" presStyleIdx="5" presStyleCnt="10" custScaleX="692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329DBE-AA43-48FC-9BF6-EDFF0E2A6644}" type="pres">
      <dgm:prSet presAssocID="{F3E58C6D-1702-49BB-8601-5003E255C9F1}" presName="sibTrans" presStyleLbl="sibTrans2D1" presStyleIdx="5" presStyleCnt="9"/>
      <dgm:spPr/>
      <dgm:t>
        <a:bodyPr/>
        <a:lstStyle/>
        <a:p>
          <a:endParaRPr lang="en-US"/>
        </a:p>
      </dgm:t>
    </dgm:pt>
    <dgm:pt modelId="{0224FBD7-C969-4441-9A5E-8B0115B21413}" type="pres">
      <dgm:prSet presAssocID="{F3E58C6D-1702-49BB-8601-5003E255C9F1}" presName="connectorText" presStyleLbl="sibTrans2D1" presStyleIdx="5" presStyleCnt="9"/>
      <dgm:spPr/>
      <dgm:t>
        <a:bodyPr/>
        <a:lstStyle/>
        <a:p>
          <a:endParaRPr lang="en-US"/>
        </a:p>
      </dgm:t>
    </dgm:pt>
    <dgm:pt modelId="{5F685C5F-DC8D-4F62-9B37-3035DC0085C4}" type="pres">
      <dgm:prSet presAssocID="{B8890EE2-6AB3-4E9D-9B51-48680B4CA997}" presName="node" presStyleLbl="node1" presStyleIdx="6" presStyleCnt="10" custScaleX="827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56B2CF-AF55-4BA5-8E51-59C0DD13C8A4}" type="pres">
      <dgm:prSet presAssocID="{E43AA653-1461-4A12-B886-5272BA38E8E5}" presName="sibTrans" presStyleLbl="sibTrans2D1" presStyleIdx="6" presStyleCnt="9"/>
      <dgm:spPr/>
      <dgm:t>
        <a:bodyPr/>
        <a:lstStyle/>
        <a:p>
          <a:endParaRPr lang="en-US"/>
        </a:p>
      </dgm:t>
    </dgm:pt>
    <dgm:pt modelId="{63C8185F-A548-453A-99A4-31A283845097}" type="pres">
      <dgm:prSet presAssocID="{E43AA653-1461-4A12-B886-5272BA38E8E5}" presName="connectorText" presStyleLbl="sibTrans2D1" presStyleIdx="6" presStyleCnt="9"/>
      <dgm:spPr/>
      <dgm:t>
        <a:bodyPr/>
        <a:lstStyle/>
        <a:p>
          <a:endParaRPr lang="en-US"/>
        </a:p>
      </dgm:t>
    </dgm:pt>
    <dgm:pt modelId="{102FCF0D-F6AF-48E8-869A-18A067576E7A}" type="pres">
      <dgm:prSet presAssocID="{8EF9ADFB-7763-491A-9482-B95FAD76E2D1}" presName="node" presStyleLbl="node1" presStyleIdx="7" presStyleCnt="10" custScaleX="827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5CF7E1-6D1A-4AA6-B6AF-D65BD4C463C7}" type="pres">
      <dgm:prSet presAssocID="{B39A854D-BFD4-4C7E-9A86-890E512E397F}" presName="sibTrans" presStyleLbl="sibTrans2D1" presStyleIdx="7" presStyleCnt="9"/>
      <dgm:spPr/>
      <dgm:t>
        <a:bodyPr/>
        <a:lstStyle/>
        <a:p>
          <a:endParaRPr lang="en-US"/>
        </a:p>
      </dgm:t>
    </dgm:pt>
    <dgm:pt modelId="{4C90621C-1E9E-4B7D-BADC-CF34C6367C72}" type="pres">
      <dgm:prSet presAssocID="{B39A854D-BFD4-4C7E-9A86-890E512E397F}" presName="connectorText" presStyleLbl="sibTrans2D1" presStyleIdx="7" presStyleCnt="9"/>
      <dgm:spPr/>
      <dgm:t>
        <a:bodyPr/>
        <a:lstStyle/>
        <a:p>
          <a:endParaRPr lang="en-US"/>
        </a:p>
      </dgm:t>
    </dgm:pt>
    <dgm:pt modelId="{E724D4B9-AC78-42BF-88C7-63E1062A5C87}" type="pres">
      <dgm:prSet presAssocID="{448EE7E9-ED41-4F8A-A885-F18D42301790}" presName="node" presStyleLbl="node1" presStyleIdx="8" presStyleCnt="10" custScaleX="827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F5E079-5483-4C67-AF2C-7500440F1B6A}" type="pres">
      <dgm:prSet presAssocID="{3D21A0E0-D6DF-43ED-AFF2-52C44CAB5941}" presName="sibTrans" presStyleLbl="sibTrans2D1" presStyleIdx="8" presStyleCnt="9"/>
      <dgm:spPr/>
      <dgm:t>
        <a:bodyPr/>
        <a:lstStyle/>
        <a:p>
          <a:endParaRPr lang="en-US"/>
        </a:p>
      </dgm:t>
    </dgm:pt>
    <dgm:pt modelId="{F98D8304-410B-4ED7-AD3A-4EF8625CF93F}" type="pres">
      <dgm:prSet presAssocID="{3D21A0E0-D6DF-43ED-AFF2-52C44CAB5941}" presName="connectorText" presStyleLbl="sibTrans2D1" presStyleIdx="8" presStyleCnt="9"/>
      <dgm:spPr/>
      <dgm:t>
        <a:bodyPr/>
        <a:lstStyle/>
        <a:p>
          <a:endParaRPr lang="en-US"/>
        </a:p>
      </dgm:t>
    </dgm:pt>
    <dgm:pt modelId="{D89ABAA9-C70F-462A-93D9-2AE352B7594C}" type="pres">
      <dgm:prSet presAssocID="{4F068EB6-8B68-4F5F-A17C-EF1C06EBFE35}" presName="node" presStyleLbl="node1" presStyleIdx="9" presStyleCnt="10" custScaleX="6149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5F2DCAC3-F680-4A48-8781-8C979BF68614}" type="presOf" srcId="{D81746DD-99FD-4DB7-B390-E32B6CE4A752}" destId="{14DF9BCC-9FD5-42CC-AAC8-7A1CA759CCA3}" srcOrd="0" destOrd="0" presId="urn:microsoft.com/office/officeart/2005/8/layout/process1"/>
    <dgm:cxn modelId="{B80C3DAF-81F5-423C-B0A2-B96DD5542F8E}" type="presOf" srcId="{E5B0B7C9-2BC7-4631-A8BE-FE176705F673}" destId="{A99C0AFB-CCA4-4103-A096-464EECA38EEC}" srcOrd="1" destOrd="0" presId="urn:microsoft.com/office/officeart/2005/8/layout/process1"/>
    <dgm:cxn modelId="{68015D25-F658-49B0-B75B-3B055A5006EF}" type="presOf" srcId="{8EF9ADFB-7763-491A-9482-B95FAD76E2D1}" destId="{102FCF0D-F6AF-48E8-869A-18A067576E7A}" srcOrd="0" destOrd="0" presId="urn:microsoft.com/office/officeart/2005/8/layout/process1"/>
    <dgm:cxn modelId="{9C0ABF7C-CD61-452E-BC37-5FDF027F4F3E}" srcId="{D81746DD-99FD-4DB7-B390-E32B6CE4A752}" destId="{73926DBE-BFDE-4CEB-8AEA-2F2A9137BF16}" srcOrd="5" destOrd="0" parTransId="{1E85A14E-2D35-4C58-B65C-B9E6CB9D4452}" sibTransId="{F3E58C6D-1702-49BB-8601-5003E255C9F1}"/>
    <dgm:cxn modelId="{4EBBD03A-A140-468C-9A9E-F9F2D0DD0AB1}" type="presOf" srcId="{E43AA653-1461-4A12-B886-5272BA38E8E5}" destId="{63C8185F-A548-453A-99A4-31A283845097}" srcOrd="1" destOrd="0" presId="urn:microsoft.com/office/officeart/2005/8/layout/process1"/>
    <dgm:cxn modelId="{52BAD099-1787-4D1A-8E24-5C39966A994F}" type="presOf" srcId="{B39A854D-BFD4-4C7E-9A86-890E512E397F}" destId="{E65CF7E1-6D1A-4AA6-B6AF-D65BD4C463C7}" srcOrd="0" destOrd="0" presId="urn:microsoft.com/office/officeart/2005/8/layout/process1"/>
    <dgm:cxn modelId="{9DFA6ED2-7EBA-4BD6-A604-A6A5B111C1EE}" srcId="{D81746DD-99FD-4DB7-B390-E32B6CE4A752}" destId="{B8890EE2-6AB3-4E9D-9B51-48680B4CA997}" srcOrd="6" destOrd="0" parTransId="{803DBA32-D88F-42D3-8A10-5F039CCD2C7D}" sibTransId="{E43AA653-1461-4A12-B886-5272BA38E8E5}"/>
    <dgm:cxn modelId="{1F59B6C2-2B2C-4BF6-965E-68F3F533BD6F}" srcId="{D81746DD-99FD-4DB7-B390-E32B6CE4A752}" destId="{EE503952-3F45-4739-A9B6-B12188CC5C33}" srcOrd="1" destOrd="0" parTransId="{76F5B7EA-0252-4278-8FEE-2EC1C3299CBE}" sibTransId="{E5B0B7C9-2BC7-4631-A8BE-FE176705F673}"/>
    <dgm:cxn modelId="{478F6EFF-2856-49C2-B3A2-64CB7C278002}" type="presOf" srcId="{D299BFFB-B456-4D3A-891B-6A627083CE04}" destId="{6A812000-6AA6-4AA7-AD17-3470F6DF7D01}" srcOrd="1" destOrd="0" presId="urn:microsoft.com/office/officeart/2005/8/layout/process1"/>
    <dgm:cxn modelId="{4499A86D-F25C-46B3-AA41-2F99E4E3EA2A}" type="presOf" srcId="{4F068EB6-8B68-4F5F-A17C-EF1C06EBFE35}" destId="{D89ABAA9-C70F-462A-93D9-2AE352B7594C}" srcOrd="0" destOrd="0" presId="urn:microsoft.com/office/officeart/2005/8/layout/process1"/>
    <dgm:cxn modelId="{11CE8DC5-463E-4EA2-A66F-E8681C30DDC9}" type="presOf" srcId="{448EE7E9-ED41-4F8A-A885-F18D42301790}" destId="{E724D4B9-AC78-42BF-88C7-63E1062A5C87}" srcOrd="0" destOrd="0" presId="urn:microsoft.com/office/officeart/2005/8/layout/process1"/>
    <dgm:cxn modelId="{3D51890B-04F9-4D0A-B4E8-5212ED829EF9}" type="presOf" srcId="{A342721C-E021-46BE-B83D-05558C11CBDE}" destId="{C2286D9B-D86B-4F43-A23C-F64AFD9B2784}" srcOrd="1" destOrd="0" presId="urn:microsoft.com/office/officeart/2005/8/layout/process1"/>
    <dgm:cxn modelId="{6C2EFB06-7D57-434D-8AC8-05E616FBDA26}" type="presOf" srcId="{F3E58C6D-1702-49BB-8601-5003E255C9F1}" destId="{84329DBE-AA43-48FC-9BF6-EDFF0E2A6644}" srcOrd="0" destOrd="0" presId="urn:microsoft.com/office/officeart/2005/8/layout/process1"/>
    <dgm:cxn modelId="{3666F884-5440-4F00-B133-652F93905BCB}" type="presOf" srcId="{E43AA653-1461-4A12-B886-5272BA38E8E5}" destId="{F056B2CF-AF55-4BA5-8E51-59C0DD13C8A4}" srcOrd="0" destOrd="0" presId="urn:microsoft.com/office/officeart/2005/8/layout/process1"/>
    <dgm:cxn modelId="{91BC41C9-07FB-4D0D-A715-E71E038C5739}" type="presOf" srcId="{1BBABEAB-A608-498C-86B3-61372437EF15}" destId="{D2A36D62-5D9A-425C-9914-A866E512231D}" srcOrd="1" destOrd="0" presId="urn:microsoft.com/office/officeart/2005/8/layout/process1"/>
    <dgm:cxn modelId="{325CFC84-ECC4-433F-923F-6CEA4FA68E9E}" type="presOf" srcId="{AB07E2EE-59B3-4AB3-9C32-471BE7ADEDB7}" destId="{E78ABDA4-7823-42D5-8ACC-48C00AB93D46}" srcOrd="0" destOrd="0" presId="urn:microsoft.com/office/officeart/2005/8/layout/process1"/>
    <dgm:cxn modelId="{BFE43520-B92F-4B0A-A6C5-121E9F6F2CFA}" srcId="{D81746DD-99FD-4DB7-B390-E32B6CE4A752}" destId="{448EE7E9-ED41-4F8A-A885-F18D42301790}" srcOrd="8" destOrd="0" parTransId="{CFA90E49-8D54-4E9D-98E7-EDC180D58A1C}" sibTransId="{3D21A0E0-D6DF-43ED-AFF2-52C44CAB5941}"/>
    <dgm:cxn modelId="{0E9F6697-3FA8-4241-B32F-368279BA3D56}" type="presOf" srcId="{3D21A0E0-D6DF-43ED-AFF2-52C44CAB5941}" destId="{F98D8304-410B-4ED7-AD3A-4EF8625CF93F}" srcOrd="1" destOrd="0" presId="urn:microsoft.com/office/officeart/2005/8/layout/process1"/>
    <dgm:cxn modelId="{F626B3AC-28D0-42EA-8C20-4CAEC4D95202}" type="presOf" srcId="{50171564-08CD-44FE-A34D-41EC1F5CDF04}" destId="{9C2400F7-FE71-43D3-A5AB-0ED0BBCBFE1C}" srcOrd="0" destOrd="0" presId="urn:microsoft.com/office/officeart/2005/8/layout/process1"/>
    <dgm:cxn modelId="{3E9E40E3-CBFB-42A6-A59D-42014BBA8F52}" type="presOf" srcId="{B8890EE2-6AB3-4E9D-9B51-48680B4CA997}" destId="{5F685C5F-DC8D-4F62-9B37-3035DC0085C4}" srcOrd="0" destOrd="0" presId="urn:microsoft.com/office/officeart/2005/8/layout/process1"/>
    <dgm:cxn modelId="{4587FF38-712B-46A3-8B2C-8E2BC1E3320A}" srcId="{D81746DD-99FD-4DB7-B390-E32B6CE4A752}" destId="{53D309A5-2125-4A2A-9D0D-ED0A80DC7F55}" srcOrd="3" destOrd="0" parTransId="{386FDA8D-9F94-4E0E-9DA8-F850750AF006}" sibTransId="{AB07E2EE-59B3-4AB3-9C32-471BE7ADEDB7}"/>
    <dgm:cxn modelId="{E7A44CDF-20FD-4433-BE83-600406A4FF5C}" type="presOf" srcId="{D250D63D-1638-4FFC-825A-5379E96CE5FD}" destId="{D0E2ECEF-38FB-497D-A9E2-A16EDAEA10BE}" srcOrd="0" destOrd="0" presId="urn:microsoft.com/office/officeart/2005/8/layout/process1"/>
    <dgm:cxn modelId="{A7E8E2AC-F840-435C-8173-5F6B28A4BFCF}" type="presOf" srcId="{A342721C-E021-46BE-B83D-05558C11CBDE}" destId="{B941B382-3809-486E-8804-34795BF6627E}" srcOrd="0" destOrd="0" presId="urn:microsoft.com/office/officeart/2005/8/layout/process1"/>
    <dgm:cxn modelId="{8D72DEED-F43D-4C57-969F-CDDC46C63461}" type="presOf" srcId="{EE503952-3F45-4739-A9B6-B12188CC5C33}" destId="{DA53E8D6-CC4B-4B3F-A825-E0AE6F56B221}" srcOrd="0" destOrd="0" presId="urn:microsoft.com/office/officeart/2005/8/layout/process1"/>
    <dgm:cxn modelId="{1E21C06D-8AFA-4D71-B4FE-871BC2CFF138}" type="presOf" srcId="{613DFD2F-D86E-4CEB-A681-758A17615D56}" destId="{8B4C4477-AA9B-46D4-A9FF-41F024172D2D}" srcOrd="0" destOrd="0" presId="urn:microsoft.com/office/officeart/2005/8/layout/process1"/>
    <dgm:cxn modelId="{F0471664-4BEA-4B35-BC00-067784AB3389}" type="presOf" srcId="{53D309A5-2125-4A2A-9D0D-ED0A80DC7F55}" destId="{3AA15B84-0F73-4D6E-B986-4C8605FA2E7C}" srcOrd="0" destOrd="0" presId="urn:microsoft.com/office/officeart/2005/8/layout/process1"/>
    <dgm:cxn modelId="{9F61C9FC-D2E2-40BD-8E20-6C0F7DF845D6}" type="presOf" srcId="{AB07E2EE-59B3-4AB3-9C32-471BE7ADEDB7}" destId="{FCF70F42-742E-45F6-9DC9-A922BF64798B}" srcOrd="1" destOrd="0" presId="urn:microsoft.com/office/officeart/2005/8/layout/process1"/>
    <dgm:cxn modelId="{EED74525-6912-40ED-B2F9-48C9D6FAB365}" type="presOf" srcId="{F3E58C6D-1702-49BB-8601-5003E255C9F1}" destId="{0224FBD7-C969-4441-9A5E-8B0115B21413}" srcOrd="1" destOrd="0" presId="urn:microsoft.com/office/officeart/2005/8/layout/process1"/>
    <dgm:cxn modelId="{EE41C215-777B-40AE-BEC7-C535500D94E3}" srcId="{D81746DD-99FD-4DB7-B390-E32B6CE4A752}" destId="{613DFD2F-D86E-4CEB-A681-758A17615D56}" srcOrd="2" destOrd="0" parTransId="{3545A2B2-1C11-4D30-86E9-AF9174473E13}" sibTransId="{A342721C-E021-46BE-B83D-05558C11CBDE}"/>
    <dgm:cxn modelId="{1F51482F-23A5-4640-8469-6321A2D75B55}" type="presOf" srcId="{E5B0B7C9-2BC7-4631-A8BE-FE176705F673}" destId="{D1BB7CC4-37B1-4337-BF0F-AEB9849C76B5}" srcOrd="0" destOrd="0" presId="urn:microsoft.com/office/officeart/2005/8/layout/process1"/>
    <dgm:cxn modelId="{2EE11AFC-6789-46E8-B955-0B85B075A50B}" type="presOf" srcId="{73926DBE-BFDE-4CEB-8AEA-2F2A9137BF16}" destId="{BDDCC332-75F7-4B34-BDA6-A4DCBC5D31D6}" srcOrd="0" destOrd="0" presId="urn:microsoft.com/office/officeart/2005/8/layout/process1"/>
    <dgm:cxn modelId="{EAFDFDFA-16CA-49EE-9D02-A0CDEB76E072}" srcId="{D81746DD-99FD-4DB7-B390-E32B6CE4A752}" destId="{4F068EB6-8B68-4F5F-A17C-EF1C06EBFE35}" srcOrd="9" destOrd="0" parTransId="{48FD0C60-AD3D-4EE3-A10A-16191BA1BB36}" sibTransId="{61694ED9-D28E-41BF-8D81-B5E30165398C}"/>
    <dgm:cxn modelId="{72E8E44C-7FA0-40EF-BA03-C8110837B56E}" type="presOf" srcId="{D299BFFB-B456-4D3A-891B-6A627083CE04}" destId="{22D699D8-E6C2-452D-A2F9-5A07F30125BD}" srcOrd="0" destOrd="0" presId="urn:microsoft.com/office/officeart/2005/8/layout/process1"/>
    <dgm:cxn modelId="{D1B5C89E-13A8-48AF-BC77-8F0D22706AEC}" type="presOf" srcId="{3D21A0E0-D6DF-43ED-AFF2-52C44CAB5941}" destId="{6CF5E079-5483-4C67-AF2C-7500440F1B6A}" srcOrd="0" destOrd="0" presId="urn:microsoft.com/office/officeart/2005/8/layout/process1"/>
    <dgm:cxn modelId="{A79DD5FB-4BB7-4C64-9B2C-734A00D35E3E}" srcId="{D81746DD-99FD-4DB7-B390-E32B6CE4A752}" destId="{D250D63D-1638-4FFC-825A-5379E96CE5FD}" srcOrd="4" destOrd="0" parTransId="{1574333E-741C-4B2D-81CF-564F1F437A81}" sibTransId="{1BBABEAB-A608-498C-86B3-61372437EF15}"/>
    <dgm:cxn modelId="{D6FF721C-7461-46F1-B2A0-72D8E8437385}" type="presOf" srcId="{B39A854D-BFD4-4C7E-9A86-890E512E397F}" destId="{4C90621C-1E9E-4B7D-BADC-CF34C6367C72}" srcOrd="1" destOrd="0" presId="urn:microsoft.com/office/officeart/2005/8/layout/process1"/>
    <dgm:cxn modelId="{E60D4F6F-3900-48C2-A1DF-1CA73F20E343}" type="presOf" srcId="{1BBABEAB-A608-498C-86B3-61372437EF15}" destId="{76920151-16B1-43C2-85CB-02EC9F9FD615}" srcOrd="0" destOrd="0" presId="urn:microsoft.com/office/officeart/2005/8/layout/process1"/>
    <dgm:cxn modelId="{4B38ADD7-AFFC-4A58-91AC-BAFBAB29CB7E}" srcId="{D81746DD-99FD-4DB7-B390-E32B6CE4A752}" destId="{8EF9ADFB-7763-491A-9482-B95FAD76E2D1}" srcOrd="7" destOrd="0" parTransId="{C9AA7C88-1498-4C31-8996-90CEF0329D40}" sibTransId="{B39A854D-BFD4-4C7E-9A86-890E512E397F}"/>
    <dgm:cxn modelId="{46CABF05-7C9E-4BE3-85B6-2CC357964D03}" srcId="{D81746DD-99FD-4DB7-B390-E32B6CE4A752}" destId="{50171564-08CD-44FE-A34D-41EC1F5CDF04}" srcOrd="0" destOrd="0" parTransId="{25C4E432-5513-445C-9FD8-48BC35D83DB3}" sibTransId="{D299BFFB-B456-4D3A-891B-6A627083CE04}"/>
    <dgm:cxn modelId="{72F7A23F-0B42-4726-81ED-29942833D1C5}" type="presParOf" srcId="{14DF9BCC-9FD5-42CC-AAC8-7A1CA759CCA3}" destId="{9C2400F7-FE71-43D3-A5AB-0ED0BBCBFE1C}" srcOrd="0" destOrd="0" presId="urn:microsoft.com/office/officeart/2005/8/layout/process1"/>
    <dgm:cxn modelId="{F0A29541-7203-43C9-B3E8-701009020C1C}" type="presParOf" srcId="{14DF9BCC-9FD5-42CC-AAC8-7A1CA759CCA3}" destId="{22D699D8-E6C2-452D-A2F9-5A07F30125BD}" srcOrd="1" destOrd="0" presId="urn:microsoft.com/office/officeart/2005/8/layout/process1"/>
    <dgm:cxn modelId="{4842210C-5624-420C-AF4E-586B40527061}" type="presParOf" srcId="{22D699D8-E6C2-452D-A2F9-5A07F30125BD}" destId="{6A812000-6AA6-4AA7-AD17-3470F6DF7D01}" srcOrd="0" destOrd="0" presId="urn:microsoft.com/office/officeart/2005/8/layout/process1"/>
    <dgm:cxn modelId="{311F7191-B30A-404D-9364-C41A93CACE81}" type="presParOf" srcId="{14DF9BCC-9FD5-42CC-AAC8-7A1CA759CCA3}" destId="{DA53E8D6-CC4B-4B3F-A825-E0AE6F56B221}" srcOrd="2" destOrd="0" presId="urn:microsoft.com/office/officeart/2005/8/layout/process1"/>
    <dgm:cxn modelId="{F1D12BAE-F782-4FD6-B473-77BDE96CDA15}" type="presParOf" srcId="{14DF9BCC-9FD5-42CC-AAC8-7A1CA759CCA3}" destId="{D1BB7CC4-37B1-4337-BF0F-AEB9849C76B5}" srcOrd="3" destOrd="0" presId="urn:microsoft.com/office/officeart/2005/8/layout/process1"/>
    <dgm:cxn modelId="{20BCD4E3-81FC-4030-971C-B08BD9CF1666}" type="presParOf" srcId="{D1BB7CC4-37B1-4337-BF0F-AEB9849C76B5}" destId="{A99C0AFB-CCA4-4103-A096-464EECA38EEC}" srcOrd="0" destOrd="0" presId="urn:microsoft.com/office/officeart/2005/8/layout/process1"/>
    <dgm:cxn modelId="{157C9CB8-F4C2-4939-B73D-5078173E3BE2}" type="presParOf" srcId="{14DF9BCC-9FD5-42CC-AAC8-7A1CA759CCA3}" destId="{8B4C4477-AA9B-46D4-A9FF-41F024172D2D}" srcOrd="4" destOrd="0" presId="urn:microsoft.com/office/officeart/2005/8/layout/process1"/>
    <dgm:cxn modelId="{DC2808CF-41CF-4ACA-AC2B-90258F904661}" type="presParOf" srcId="{14DF9BCC-9FD5-42CC-AAC8-7A1CA759CCA3}" destId="{B941B382-3809-486E-8804-34795BF6627E}" srcOrd="5" destOrd="0" presId="urn:microsoft.com/office/officeart/2005/8/layout/process1"/>
    <dgm:cxn modelId="{22039527-90D0-4086-80BB-ECB4E33EDD5A}" type="presParOf" srcId="{B941B382-3809-486E-8804-34795BF6627E}" destId="{C2286D9B-D86B-4F43-A23C-F64AFD9B2784}" srcOrd="0" destOrd="0" presId="urn:microsoft.com/office/officeart/2005/8/layout/process1"/>
    <dgm:cxn modelId="{84EE559A-5385-40BF-99F9-E3412D9CC3DF}" type="presParOf" srcId="{14DF9BCC-9FD5-42CC-AAC8-7A1CA759CCA3}" destId="{3AA15B84-0F73-4D6E-B986-4C8605FA2E7C}" srcOrd="6" destOrd="0" presId="urn:microsoft.com/office/officeart/2005/8/layout/process1"/>
    <dgm:cxn modelId="{29B133E2-BCAE-4486-9040-3A1D8A3F43EB}" type="presParOf" srcId="{14DF9BCC-9FD5-42CC-AAC8-7A1CA759CCA3}" destId="{E78ABDA4-7823-42D5-8ACC-48C00AB93D46}" srcOrd="7" destOrd="0" presId="urn:microsoft.com/office/officeart/2005/8/layout/process1"/>
    <dgm:cxn modelId="{1D01CED2-795E-48A7-9FED-532EF2F1B879}" type="presParOf" srcId="{E78ABDA4-7823-42D5-8ACC-48C00AB93D46}" destId="{FCF70F42-742E-45F6-9DC9-A922BF64798B}" srcOrd="0" destOrd="0" presId="urn:microsoft.com/office/officeart/2005/8/layout/process1"/>
    <dgm:cxn modelId="{72E6E41A-B68C-416C-80D8-2340FE92CD83}" type="presParOf" srcId="{14DF9BCC-9FD5-42CC-AAC8-7A1CA759CCA3}" destId="{D0E2ECEF-38FB-497D-A9E2-A16EDAEA10BE}" srcOrd="8" destOrd="0" presId="urn:microsoft.com/office/officeart/2005/8/layout/process1"/>
    <dgm:cxn modelId="{7138B8F5-66AE-4058-9C39-7CFDB0FF64DA}" type="presParOf" srcId="{14DF9BCC-9FD5-42CC-AAC8-7A1CA759CCA3}" destId="{76920151-16B1-43C2-85CB-02EC9F9FD615}" srcOrd="9" destOrd="0" presId="urn:microsoft.com/office/officeart/2005/8/layout/process1"/>
    <dgm:cxn modelId="{E46EF56A-A291-4C5D-A425-FCC6AEA5C220}" type="presParOf" srcId="{76920151-16B1-43C2-85CB-02EC9F9FD615}" destId="{D2A36D62-5D9A-425C-9914-A866E512231D}" srcOrd="0" destOrd="0" presId="urn:microsoft.com/office/officeart/2005/8/layout/process1"/>
    <dgm:cxn modelId="{31D654E8-7160-4CAA-9597-2220D69C3DC7}" type="presParOf" srcId="{14DF9BCC-9FD5-42CC-AAC8-7A1CA759CCA3}" destId="{BDDCC332-75F7-4B34-BDA6-A4DCBC5D31D6}" srcOrd="10" destOrd="0" presId="urn:microsoft.com/office/officeart/2005/8/layout/process1"/>
    <dgm:cxn modelId="{E1DF5AD0-AAD2-4174-AD01-56DAA0417C28}" type="presParOf" srcId="{14DF9BCC-9FD5-42CC-AAC8-7A1CA759CCA3}" destId="{84329DBE-AA43-48FC-9BF6-EDFF0E2A6644}" srcOrd="11" destOrd="0" presId="urn:microsoft.com/office/officeart/2005/8/layout/process1"/>
    <dgm:cxn modelId="{28D2D482-9060-4E41-BEDF-B647F538DDDB}" type="presParOf" srcId="{84329DBE-AA43-48FC-9BF6-EDFF0E2A6644}" destId="{0224FBD7-C969-4441-9A5E-8B0115B21413}" srcOrd="0" destOrd="0" presId="urn:microsoft.com/office/officeart/2005/8/layout/process1"/>
    <dgm:cxn modelId="{8E432B84-3A1B-4DCB-9C44-A0A6E64609E5}" type="presParOf" srcId="{14DF9BCC-9FD5-42CC-AAC8-7A1CA759CCA3}" destId="{5F685C5F-DC8D-4F62-9B37-3035DC0085C4}" srcOrd="12" destOrd="0" presId="urn:microsoft.com/office/officeart/2005/8/layout/process1"/>
    <dgm:cxn modelId="{347D36E7-3E88-4DA8-B4EF-CD05E82B92B3}" type="presParOf" srcId="{14DF9BCC-9FD5-42CC-AAC8-7A1CA759CCA3}" destId="{F056B2CF-AF55-4BA5-8E51-59C0DD13C8A4}" srcOrd="13" destOrd="0" presId="urn:microsoft.com/office/officeart/2005/8/layout/process1"/>
    <dgm:cxn modelId="{65B2316B-95A8-40D8-906F-CC164C0C0DAB}" type="presParOf" srcId="{F056B2CF-AF55-4BA5-8E51-59C0DD13C8A4}" destId="{63C8185F-A548-453A-99A4-31A283845097}" srcOrd="0" destOrd="0" presId="urn:microsoft.com/office/officeart/2005/8/layout/process1"/>
    <dgm:cxn modelId="{D97CAED0-9A5D-4640-8FDF-482BC2BE3AD8}" type="presParOf" srcId="{14DF9BCC-9FD5-42CC-AAC8-7A1CA759CCA3}" destId="{102FCF0D-F6AF-48E8-869A-18A067576E7A}" srcOrd="14" destOrd="0" presId="urn:microsoft.com/office/officeart/2005/8/layout/process1"/>
    <dgm:cxn modelId="{4DDE7410-3818-45C4-9667-E1FAE4CBDB8D}" type="presParOf" srcId="{14DF9BCC-9FD5-42CC-AAC8-7A1CA759CCA3}" destId="{E65CF7E1-6D1A-4AA6-B6AF-D65BD4C463C7}" srcOrd="15" destOrd="0" presId="urn:microsoft.com/office/officeart/2005/8/layout/process1"/>
    <dgm:cxn modelId="{BFC94E78-7A95-4337-94D7-7727CB2C5899}" type="presParOf" srcId="{E65CF7E1-6D1A-4AA6-B6AF-D65BD4C463C7}" destId="{4C90621C-1E9E-4B7D-BADC-CF34C6367C72}" srcOrd="0" destOrd="0" presId="urn:microsoft.com/office/officeart/2005/8/layout/process1"/>
    <dgm:cxn modelId="{979A1F73-C028-45C7-A156-41169FD2A410}" type="presParOf" srcId="{14DF9BCC-9FD5-42CC-AAC8-7A1CA759CCA3}" destId="{E724D4B9-AC78-42BF-88C7-63E1062A5C87}" srcOrd="16" destOrd="0" presId="urn:microsoft.com/office/officeart/2005/8/layout/process1"/>
    <dgm:cxn modelId="{E4444890-F130-44D2-B8C0-A3405BD84D5B}" type="presParOf" srcId="{14DF9BCC-9FD5-42CC-AAC8-7A1CA759CCA3}" destId="{6CF5E079-5483-4C67-AF2C-7500440F1B6A}" srcOrd="17" destOrd="0" presId="urn:microsoft.com/office/officeart/2005/8/layout/process1"/>
    <dgm:cxn modelId="{54BF2753-08B0-4F7F-AD27-37B24F152C13}" type="presParOf" srcId="{6CF5E079-5483-4C67-AF2C-7500440F1B6A}" destId="{F98D8304-410B-4ED7-AD3A-4EF8625CF93F}" srcOrd="0" destOrd="0" presId="urn:microsoft.com/office/officeart/2005/8/layout/process1"/>
    <dgm:cxn modelId="{4C5D8A59-6895-4772-B1CA-D922E3C239A7}" type="presParOf" srcId="{14DF9BCC-9FD5-42CC-AAC8-7A1CA759CCA3}" destId="{D89ABAA9-C70F-462A-93D9-2AE352B7594C}" srcOrd="18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1746DD-99FD-4DB7-B390-E32B6CE4A752}" type="doc">
      <dgm:prSet loTypeId="urn:microsoft.com/office/officeart/2005/8/layout/process1" loCatId="process" qsTypeId="urn:microsoft.com/office/officeart/2005/8/quickstyle/simple5" qsCatId="simple" csTypeId="urn:microsoft.com/office/officeart/2005/8/colors/accent1_1" csCatId="accent1" phldr="1"/>
      <dgm:spPr/>
    </dgm:pt>
    <dgm:pt modelId="{F2CBCEC4-B1C1-400A-A31A-67D37E85A7D0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10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5EA37E-AECD-4A82-B47D-26730A4EF982}" type="parTrans" cxnId="{5095120D-88CB-4764-A9ED-02361EBAF0C3}">
      <dgm:prSet/>
      <dgm:spPr/>
      <dgm:t>
        <a:bodyPr/>
        <a:lstStyle/>
        <a:p>
          <a:endParaRPr lang="en-US"/>
        </a:p>
      </dgm:t>
    </dgm:pt>
    <dgm:pt modelId="{7B2D0D59-F7DA-459D-8E0E-E0CE59472D06}" type="sibTrans" cxnId="{5095120D-88CB-4764-A9ED-02361EBAF0C3}">
      <dgm:prSet/>
      <dgm:spPr/>
      <dgm:t>
        <a:bodyPr/>
        <a:lstStyle/>
        <a:p>
          <a:endParaRPr lang="en-US"/>
        </a:p>
      </dgm:t>
    </dgm:pt>
    <dgm:pt modelId="{88B99833-9C8B-48B1-AE9C-A6BD1CCC73D7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FT3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662863-A8F3-4B7D-AA80-9A7ECDB4A259}" type="parTrans" cxnId="{2DB800CC-A435-4065-A7C4-438438A3AF82}">
      <dgm:prSet/>
      <dgm:spPr/>
      <dgm:t>
        <a:bodyPr/>
        <a:lstStyle/>
        <a:p>
          <a:endParaRPr lang="en-US"/>
        </a:p>
      </dgm:t>
    </dgm:pt>
    <dgm:pt modelId="{C21880A2-CA20-4FC1-8FC6-3E51BF4170C0}" type="sibTrans" cxnId="{2DB800CC-A435-4065-A7C4-438438A3AF82}">
      <dgm:prSet/>
      <dgm:spPr/>
      <dgm:t>
        <a:bodyPr/>
        <a:lstStyle/>
        <a:p>
          <a:endParaRPr lang="en-US"/>
        </a:p>
      </dgm:t>
    </dgm:pt>
    <dgm:pt modelId="{F0CDC999-556D-4DCD-9B42-8003DC17617B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RC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BA3134-CBE7-455D-97DD-8E676D523260}" type="parTrans" cxnId="{F77DF687-4D7F-4A83-9DE9-DECAC648B1C9}">
      <dgm:prSet/>
      <dgm:spPr/>
      <dgm:t>
        <a:bodyPr/>
        <a:lstStyle/>
        <a:p>
          <a:endParaRPr lang="en-US"/>
        </a:p>
      </dgm:t>
    </dgm:pt>
    <dgm:pt modelId="{1725FB5C-34DC-4E31-895E-E57F36528538}" type="sibTrans" cxnId="{F77DF687-4D7F-4A83-9DE9-DECAC648B1C9}">
      <dgm:prSet/>
      <dgm:spPr/>
      <dgm:t>
        <a:bodyPr/>
        <a:lstStyle/>
        <a:p>
          <a:endParaRPr lang="en-US"/>
        </a:p>
      </dgm:t>
    </dgm:pt>
    <dgm:pt modelId="{42FB3D6A-E1FA-4679-BFF8-E836AD6D70EC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RC1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75880A-6740-4F7F-AD02-51E46A2C644D}" type="parTrans" cxnId="{FA40043E-A803-4DF1-B81C-632740AB002E}">
      <dgm:prSet/>
      <dgm:spPr/>
      <dgm:t>
        <a:bodyPr/>
        <a:lstStyle/>
        <a:p>
          <a:endParaRPr lang="en-US"/>
        </a:p>
      </dgm:t>
    </dgm:pt>
    <dgm:pt modelId="{0936B369-BA4C-4505-AF73-9578857B1964}" type="sibTrans" cxnId="{FA40043E-A803-4DF1-B81C-632740AB002E}">
      <dgm:prSet/>
      <dgm:spPr/>
      <dgm:t>
        <a:bodyPr/>
        <a:lstStyle/>
        <a:p>
          <a:endParaRPr lang="en-US"/>
        </a:p>
      </dgm:t>
    </dgm:pt>
    <dgm:pt modelId="{4ACE7D09-9B33-4DEE-B8E7-EE2AFE9BFCA8}">
      <dgm:prSet custT="1"/>
      <dgm:spPr/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OBA </a:t>
          </a:r>
        </a:p>
      </dgm:t>
    </dgm:pt>
    <dgm:pt modelId="{25867161-DC01-4F0F-AE12-7351810DC5B6}" type="parTrans" cxnId="{35A5810A-D10D-4BD9-BA0A-F4FB97584965}">
      <dgm:prSet/>
      <dgm:spPr/>
      <dgm:t>
        <a:bodyPr/>
        <a:lstStyle/>
        <a:p>
          <a:endParaRPr lang="en-US"/>
        </a:p>
      </dgm:t>
    </dgm:pt>
    <dgm:pt modelId="{6628510D-051D-4047-AB5B-2CB70E97F0A9}" type="sibTrans" cxnId="{35A5810A-D10D-4BD9-BA0A-F4FB97584965}">
      <dgm:prSet/>
      <dgm:spPr/>
      <dgm:t>
        <a:bodyPr/>
        <a:lstStyle/>
        <a:p>
          <a:endParaRPr lang="en-US"/>
        </a:p>
      </dgm:t>
    </dgm:pt>
    <dgm:pt modelId="{26271D5D-C6CE-451C-A3C9-A9345F768E96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FT2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7D1AA8-A23C-40BA-98A7-E0111B92523C}" type="parTrans" cxnId="{34A937B3-5E3A-4ED7-A76E-47A493A62D6F}">
      <dgm:prSet/>
      <dgm:spPr/>
      <dgm:t>
        <a:bodyPr/>
        <a:lstStyle/>
        <a:p>
          <a:endParaRPr lang="en-US"/>
        </a:p>
      </dgm:t>
    </dgm:pt>
    <dgm:pt modelId="{A144F8FA-2FFB-4CF6-958E-65D4B39AC64A}" type="sibTrans" cxnId="{34A937B3-5E3A-4ED7-A76E-47A493A62D6F}">
      <dgm:prSet/>
      <dgm:spPr/>
      <dgm:t>
        <a:bodyPr/>
        <a:lstStyle/>
        <a:p>
          <a:endParaRPr lang="en-US"/>
        </a:p>
      </dgm:t>
    </dgm:pt>
    <dgm:pt modelId="{0474A3C0-2967-4DEC-BE69-88C80FBD9305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Burn in 6 minute</a:t>
          </a:r>
          <a:r>
            <a:rPr lang="en-US" sz="1100" dirty="0" smtClean="0">
              <a:latin typeface="Arial" panose="020B0604020202020204" pitchFamily="34" charset="0"/>
              <a:cs typeface="Arial" panose="020B0604020202020204" pitchFamily="34" charset="0"/>
            </a:rPr>
            <a:t>s</a:t>
          </a:r>
          <a:endParaRPr lang="en-US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6BEC2B-E09E-428D-B8CA-BC85D1DF1F6B}" type="parTrans" cxnId="{A0400EFF-17DB-4C4E-9F3D-65DB5F5E1D6D}">
      <dgm:prSet/>
      <dgm:spPr/>
      <dgm:t>
        <a:bodyPr/>
        <a:lstStyle/>
        <a:p>
          <a:endParaRPr lang="en-US"/>
        </a:p>
      </dgm:t>
    </dgm:pt>
    <dgm:pt modelId="{F763056F-72EA-456C-AA37-024E8C1AA584}" type="sibTrans" cxnId="{A0400EFF-17DB-4C4E-9F3D-65DB5F5E1D6D}">
      <dgm:prSet/>
      <dgm:spPr/>
      <dgm:t>
        <a:bodyPr/>
        <a:lstStyle/>
        <a:p>
          <a:endParaRPr lang="en-US"/>
        </a:p>
      </dgm:t>
    </dgm:pt>
    <dgm:pt modelId="{7D4CF061-F05A-4FBA-B091-F4DECED06DDD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RC2</a:t>
          </a:r>
        </a:p>
      </dgm:t>
    </dgm:pt>
    <dgm:pt modelId="{34C3E41A-2899-4173-9AEE-22B8AE111E51}" type="parTrans" cxnId="{1143DD50-D463-4CC1-8766-2E1769BB5FDA}">
      <dgm:prSet/>
      <dgm:spPr/>
      <dgm:t>
        <a:bodyPr/>
        <a:lstStyle/>
        <a:p>
          <a:endParaRPr lang="en-US"/>
        </a:p>
      </dgm:t>
    </dgm:pt>
    <dgm:pt modelId="{F163E3ED-61B3-4398-8718-E55CD7615969}" type="sibTrans" cxnId="{1143DD50-D463-4CC1-8766-2E1769BB5FDA}">
      <dgm:prSet/>
      <dgm:spPr/>
      <dgm:t>
        <a:bodyPr/>
        <a:lstStyle/>
        <a:p>
          <a:endParaRPr lang="en-US"/>
        </a:p>
      </dgm:t>
    </dgm:pt>
    <dgm:pt modelId="{B95998B5-8A17-43BD-9040-8DF8BE89F8E2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FG</a:t>
          </a:r>
        </a:p>
      </dgm:t>
    </dgm:pt>
    <dgm:pt modelId="{0D4965E8-23EC-4BBF-8A75-1748BFD31B07}" type="parTrans" cxnId="{2E2EA442-CDDF-4B5B-8E2B-612E2DE250FA}">
      <dgm:prSet/>
      <dgm:spPr/>
      <dgm:t>
        <a:bodyPr/>
        <a:lstStyle/>
        <a:p>
          <a:endParaRPr lang="en-US"/>
        </a:p>
      </dgm:t>
    </dgm:pt>
    <dgm:pt modelId="{2D835CC1-2D72-44E3-9207-8F0BE62EBC75}" type="sibTrans" cxnId="{2E2EA442-CDDF-4B5B-8E2B-612E2DE250FA}">
      <dgm:prSet/>
      <dgm:spPr/>
      <dgm:t>
        <a:bodyPr/>
        <a:lstStyle/>
        <a:p>
          <a:endParaRPr lang="en-US"/>
        </a:p>
      </dgm:t>
    </dgm:pt>
    <dgm:pt modelId="{DFE99FFE-0720-4E8E-A41F-44DC0FAA19E6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Packing</a:t>
          </a:r>
        </a:p>
      </dgm:t>
    </dgm:pt>
    <dgm:pt modelId="{A95ECCE7-74F0-4A7C-92A3-8EE61BE5CCA7}" type="parTrans" cxnId="{C1BCBC0E-166C-4E6C-A54B-40B0B2F487EF}">
      <dgm:prSet/>
      <dgm:spPr/>
      <dgm:t>
        <a:bodyPr/>
        <a:lstStyle/>
        <a:p>
          <a:endParaRPr lang="en-US"/>
        </a:p>
      </dgm:t>
    </dgm:pt>
    <dgm:pt modelId="{81292DCA-64B7-4820-8E97-B2328D00E283}" type="sibTrans" cxnId="{C1BCBC0E-166C-4E6C-A54B-40B0B2F487EF}">
      <dgm:prSet/>
      <dgm:spPr/>
      <dgm:t>
        <a:bodyPr/>
        <a:lstStyle/>
        <a:p>
          <a:endParaRPr lang="en-US"/>
        </a:p>
      </dgm:t>
    </dgm:pt>
    <dgm:pt modelId="{14DF9BCC-9FD5-42CC-AAC8-7A1CA759CCA3}" type="pres">
      <dgm:prSet presAssocID="{D81746DD-99FD-4DB7-B390-E32B6CE4A752}" presName="Name0" presStyleCnt="0">
        <dgm:presLayoutVars>
          <dgm:dir/>
          <dgm:resizeHandles val="exact"/>
        </dgm:presLayoutVars>
      </dgm:prSet>
      <dgm:spPr/>
    </dgm:pt>
    <dgm:pt modelId="{0A671DE1-F7CE-4E01-8239-B744909054DB}" type="pres">
      <dgm:prSet presAssocID="{F2CBCEC4-B1C1-400A-A31A-67D37E85A7D0}" presName="node" presStyleLbl="node1" presStyleIdx="0" presStyleCnt="10" custScaleX="75552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1AABE718-A0CE-4969-8512-41ED851256CB}" type="pres">
      <dgm:prSet presAssocID="{7B2D0D59-F7DA-459D-8E0E-E0CE59472D06}" presName="sibTrans" presStyleLbl="sibTrans2D1" presStyleIdx="0" presStyleCnt="9"/>
      <dgm:spPr/>
      <dgm:t>
        <a:bodyPr/>
        <a:lstStyle/>
        <a:p>
          <a:endParaRPr lang="en-US"/>
        </a:p>
      </dgm:t>
    </dgm:pt>
    <dgm:pt modelId="{0D7A8A55-0639-46A9-8ECA-D802853404D3}" type="pres">
      <dgm:prSet presAssocID="{7B2D0D59-F7DA-459D-8E0E-E0CE59472D06}" presName="connectorText" presStyleLbl="sibTrans2D1" presStyleIdx="0" presStyleCnt="9"/>
      <dgm:spPr/>
      <dgm:t>
        <a:bodyPr/>
        <a:lstStyle/>
        <a:p>
          <a:endParaRPr lang="en-US"/>
        </a:p>
      </dgm:t>
    </dgm:pt>
    <dgm:pt modelId="{FE52766C-C9CF-438B-AC18-0EE645690BA1}" type="pres">
      <dgm:prSet presAssocID="{26271D5D-C6CE-451C-A3C9-A9345F768E96}" presName="node" presStyleLbl="node1" presStyleIdx="1" presStyleCnt="10" custScaleX="70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F723C-AE7F-41EF-A050-EFD820D55440}" type="pres">
      <dgm:prSet presAssocID="{A144F8FA-2FFB-4CF6-958E-65D4B39AC64A}" presName="sibTrans" presStyleLbl="sibTrans2D1" presStyleIdx="1" presStyleCnt="9"/>
      <dgm:spPr/>
      <dgm:t>
        <a:bodyPr/>
        <a:lstStyle/>
        <a:p>
          <a:endParaRPr lang="en-US"/>
        </a:p>
      </dgm:t>
    </dgm:pt>
    <dgm:pt modelId="{BC974F31-C2D5-4082-895C-AACC43FC3233}" type="pres">
      <dgm:prSet presAssocID="{A144F8FA-2FFB-4CF6-958E-65D4B39AC64A}" presName="connectorText" presStyleLbl="sibTrans2D1" presStyleIdx="1" presStyleCnt="9"/>
      <dgm:spPr/>
      <dgm:t>
        <a:bodyPr/>
        <a:lstStyle/>
        <a:p>
          <a:endParaRPr lang="en-US"/>
        </a:p>
      </dgm:t>
    </dgm:pt>
    <dgm:pt modelId="{8BF330F7-59ED-4C09-AAE4-FD8A7FB7E3F4}" type="pres">
      <dgm:prSet presAssocID="{88B99833-9C8B-48B1-AE9C-A6BD1CCC73D7}" presName="node" presStyleLbl="node1" presStyleIdx="2" presStyleCnt="10" custScaleX="898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17EA2-F618-4F0F-84AE-5D31E4226EEB}" type="pres">
      <dgm:prSet presAssocID="{C21880A2-CA20-4FC1-8FC6-3E51BF4170C0}" presName="sibTrans" presStyleLbl="sibTrans2D1" presStyleIdx="2" presStyleCnt="9"/>
      <dgm:spPr/>
      <dgm:t>
        <a:bodyPr/>
        <a:lstStyle/>
        <a:p>
          <a:endParaRPr lang="en-US"/>
        </a:p>
      </dgm:t>
    </dgm:pt>
    <dgm:pt modelId="{1A2A29E8-67F7-46C2-BA4A-91A8A714EF03}" type="pres">
      <dgm:prSet presAssocID="{C21880A2-CA20-4FC1-8FC6-3E51BF4170C0}" presName="connectorText" presStyleLbl="sibTrans2D1" presStyleIdx="2" presStyleCnt="9"/>
      <dgm:spPr/>
      <dgm:t>
        <a:bodyPr/>
        <a:lstStyle/>
        <a:p>
          <a:endParaRPr lang="en-US"/>
        </a:p>
      </dgm:t>
    </dgm:pt>
    <dgm:pt modelId="{B97D8270-CB80-406C-A269-BA5EFF4D7362}" type="pres">
      <dgm:prSet presAssocID="{F0CDC999-556D-4DCD-9B42-8003DC17617B}" presName="node" presStyleLbl="node1" presStyleIdx="3" presStyleCnt="10" custScaleX="602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E6936D-F2B0-48A2-9245-DE6A106F650E}" type="pres">
      <dgm:prSet presAssocID="{1725FB5C-34DC-4E31-895E-E57F36528538}" presName="sibTrans" presStyleLbl="sibTrans2D1" presStyleIdx="3" presStyleCnt="9"/>
      <dgm:spPr/>
      <dgm:t>
        <a:bodyPr/>
        <a:lstStyle/>
        <a:p>
          <a:endParaRPr lang="en-US"/>
        </a:p>
      </dgm:t>
    </dgm:pt>
    <dgm:pt modelId="{36F79324-137F-4507-BD51-5B0CCEDE984E}" type="pres">
      <dgm:prSet presAssocID="{1725FB5C-34DC-4E31-895E-E57F36528538}" presName="connectorText" presStyleLbl="sibTrans2D1" presStyleIdx="3" presStyleCnt="9"/>
      <dgm:spPr/>
      <dgm:t>
        <a:bodyPr/>
        <a:lstStyle/>
        <a:p>
          <a:endParaRPr lang="en-US"/>
        </a:p>
      </dgm:t>
    </dgm:pt>
    <dgm:pt modelId="{DF50DFEB-A54F-4AC8-9836-91007D8B58C8}" type="pres">
      <dgm:prSet presAssocID="{0474A3C0-2967-4DEC-BE69-88C80FBD9305}" presName="node" presStyleLbl="node1" presStyleIdx="4" presStyleCnt="10" custScaleX="105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53D4A0-C707-4D74-B332-BC31B6BC8B39}" type="pres">
      <dgm:prSet presAssocID="{F763056F-72EA-456C-AA37-024E8C1AA584}" presName="sibTrans" presStyleLbl="sibTrans2D1" presStyleIdx="4" presStyleCnt="9"/>
      <dgm:spPr/>
      <dgm:t>
        <a:bodyPr/>
        <a:lstStyle/>
        <a:p>
          <a:endParaRPr lang="en-US"/>
        </a:p>
      </dgm:t>
    </dgm:pt>
    <dgm:pt modelId="{1A4732A7-1E0A-4E01-A016-4984651E962C}" type="pres">
      <dgm:prSet presAssocID="{F763056F-72EA-456C-AA37-024E8C1AA584}" presName="connectorText" presStyleLbl="sibTrans2D1" presStyleIdx="4" presStyleCnt="9"/>
      <dgm:spPr/>
      <dgm:t>
        <a:bodyPr/>
        <a:lstStyle/>
        <a:p>
          <a:endParaRPr lang="en-US"/>
        </a:p>
      </dgm:t>
    </dgm:pt>
    <dgm:pt modelId="{8DAA7AE9-B1C5-4031-A5E0-BF013732DF54}" type="pres">
      <dgm:prSet presAssocID="{42FB3D6A-E1FA-4679-BFF8-E836AD6D70EC}" presName="node" presStyleLbl="node1" presStyleIdx="5" presStyleCnt="10" custLinFactNeighborX="22049" custLinFactNeighborY="90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5B5209-1322-4718-8771-8C280F4F0660}" type="pres">
      <dgm:prSet presAssocID="{0936B369-BA4C-4505-AF73-9578857B1964}" presName="sibTrans" presStyleLbl="sibTrans2D1" presStyleIdx="5" presStyleCnt="9"/>
      <dgm:spPr/>
      <dgm:t>
        <a:bodyPr/>
        <a:lstStyle/>
        <a:p>
          <a:endParaRPr lang="en-US"/>
        </a:p>
      </dgm:t>
    </dgm:pt>
    <dgm:pt modelId="{4E6F567B-1E6C-4746-9D3D-7E962752A5B8}" type="pres">
      <dgm:prSet presAssocID="{0936B369-BA4C-4505-AF73-9578857B1964}" presName="connectorText" presStyleLbl="sibTrans2D1" presStyleIdx="5" presStyleCnt="9"/>
      <dgm:spPr/>
      <dgm:t>
        <a:bodyPr/>
        <a:lstStyle/>
        <a:p>
          <a:endParaRPr lang="en-US"/>
        </a:p>
      </dgm:t>
    </dgm:pt>
    <dgm:pt modelId="{61A2677D-AA54-405B-B007-9D41F58BBDBD}" type="pres">
      <dgm:prSet presAssocID="{4ACE7D09-9B33-4DEE-B8E7-EE2AFE9BFCA8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D227E-5343-4DA6-80C8-90062806D339}" type="pres">
      <dgm:prSet presAssocID="{6628510D-051D-4047-AB5B-2CB70E97F0A9}" presName="sibTrans" presStyleLbl="sibTrans2D1" presStyleIdx="6" presStyleCnt="9"/>
      <dgm:spPr/>
      <dgm:t>
        <a:bodyPr/>
        <a:lstStyle/>
        <a:p>
          <a:endParaRPr lang="en-US"/>
        </a:p>
      </dgm:t>
    </dgm:pt>
    <dgm:pt modelId="{D0B7E361-7AD9-404B-96EA-8F71BB17E6E7}" type="pres">
      <dgm:prSet presAssocID="{6628510D-051D-4047-AB5B-2CB70E97F0A9}" presName="connectorText" presStyleLbl="sibTrans2D1" presStyleIdx="6" presStyleCnt="9"/>
      <dgm:spPr/>
      <dgm:t>
        <a:bodyPr/>
        <a:lstStyle/>
        <a:p>
          <a:endParaRPr lang="en-US"/>
        </a:p>
      </dgm:t>
    </dgm:pt>
    <dgm:pt modelId="{D6E92847-FE08-436B-A9A0-BAA46DDDD6EE}" type="pres">
      <dgm:prSet presAssocID="{7D4CF061-F05A-4FBA-B091-F4DECED06DDD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9F1BA9-EC3F-4844-897B-02B9375E575C}" type="pres">
      <dgm:prSet presAssocID="{F163E3ED-61B3-4398-8718-E55CD7615969}" presName="sibTrans" presStyleLbl="sibTrans2D1" presStyleIdx="7" presStyleCnt="9"/>
      <dgm:spPr/>
      <dgm:t>
        <a:bodyPr/>
        <a:lstStyle/>
        <a:p>
          <a:endParaRPr lang="en-US"/>
        </a:p>
      </dgm:t>
    </dgm:pt>
    <dgm:pt modelId="{164BFCB2-C368-4AAC-A7ED-6AE9949A545E}" type="pres">
      <dgm:prSet presAssocID="{F163E3ED-61B3-4398-8718-E55CD7615969}" presName="connectorText" presStyleLbl="sibTrans2D1" presStyleIdx="7" presStyleCnt="9"/>
      <dgm:spPr/>
      <dgm:t>
        <a:bodyPr/>
        <a:lstStyle/>
        <a:p>
          <a:endParaRPr lang="en-US"/>
        </a:p>
      </dgm:t>
    </dgm:pt>
    <dgm:pt modelId="{D9B845B9-C751-41C7-88C1-77CEEB464574}" type="pres">
      <dgm:prSet presAssocID="{DFE99FFE-0720-4E8E-A41F-44DC0FAA19E6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04F3F4-5F62-43CE-A50D-D6D7CF72FBB7}" type="pres">
      <dgm:prSet presAssocID="{81292DCA-64B7-4820-8E97-B2328D00E283}" presName="sibTrans" presStyleLbl="sibTrans2D1" presStyleIdx="8" presStyleCnt="9"/>
      <dgm:spPr/>
      <dgm:t>
        <a:bodyPr/>
        <a:lstStyle/>
        <a:p>
          <a:endParaRPr lang="en-US"/>
        </a:p>
      </dgm:t>
    </dgm:pt>
    <dgm:pt modelId="{661AABE7-E593-4AED-B6BB-E7D0CEA79CDC}" type="pres">
      <dgm:prSet presAssocID="{81292DCA-64B7-4820-8E97-B2328D00E283}" presName="connectorText" presStyleLbl="sibTrans2D1" presStyleIdx="8" presStyleCnt="9"/>
      <dgm:spPr/>
      <dgm:t>
        <a:bodyPr/>
        <a:lstStyle/>
        <a:p>
          <a:endParaRPr lang="en-US"/>
        </a:p>
      </dgm:t>
    </dgm:pt>
    <dgm:pt modelId="{C8164DB6-10E7-4D27-8D68-A778D0660869}" type="pres">
      <dgm:prSet presAssocID="{B95998B5-8A17-43BD-9040-8DF8BE89F8E2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335E51-E799-4A8C-9736-61790519827D}" type="presOf" srcId="{7D4CF061-F05A-4FBA-B091-F4DECED06DDD}" destId="{D6E92847-FE08-436B-A9A0-BAA46DDDD6EE}" srcOrd="0" destOrd="0" presId="urn:microsoft.com/office/officeart/2005/8/layout/process1"/>
    <dgm:cxn modelId="{A4A9F7BA-D2B2-40A1-8885-C02D496123FB}" type="presOf" srcId="{C21880A2-CA20-4FC1-8FC6-3E51BF4170C0}" destId="{9F917EA2-F618-4F0F-84AE-5D31E4226EEB}" srcOrd="0" destOrd="0" presId="urn:microsoft.com/office/officeart/2005/8/layout/process1"/>
    <dgm:cxn modelId="{35A5810A-D10D-4BD9-BA0A-F4FB97584965}" srcId="{D81746DD-99FD-4DB7-B390-E32B6CE4A752}" destId="{4ACE7D09-9B33-4DEE-B8E7-EE2AFE9BFCA8}" srcOrd="6" destOrd="0" parTransId="{25867161-DC01-4F0F-AE12-7351810DC5B6}" sibTransId="{6628510D-051D-4047-AB5B-2CB70E97F0A9}"/>
    <dgm:cxn modelId="{B7631537-D6F9-4C96-A4CD-BF3A689253D3}" type="presOf" srcId="{F163E3ED-61B3-4398-8718-E55CD7615969}" destId="{164BFCB2-C368-4AAC-A7ED-6AE9949A545E}" srcOrd="1" destOrd="0" presId="urn:microsoft.com/office/officeart/2005/8/layout/process1"/>
    <dgm:cxn modelId="{A1BB0771-919B-44D5-94CC-36A96FB256EA}" type="presOf" srcId="{81292DCA-64B7-4820-8E97-B2328D00E283}" destId="{F004F3F4-5F62-43CE-A50D-D6D7CF72FBB7}" srcOrd="0" destOrd="0" presId="urn:microsoft.com/office/officeart/2005/8/layout/process1"/>
    <dgm:cxn modelId="{1656FE8C-3581-451B-A0F7-1B97D0346D18}" type="presOf" srcId="{F763056F-72EA-456C-AA37-024E8C1AA584}" destId="{BB53D4A0-C707-4D74-B332-BC31B6BC8B39}" srcOrd="0" destOrd="0" presId="urn:microsoft.com/office/officeart/2005/8/layout/process1"/>
    <dgm:cxn modelId="{1ACA49C0-D404-4D98-A2C6-DA43C59A8DDC}" type="presOf" srcId="{81292DCA-64B7-4820-8E97-B2328D00E283}" destId="{661AABE7-E593-4AED-B6BB-E7D0CEA79CDC}" srcOrd="1" destOrd="0" presId="urn:microsoft.com/office/officeart/2005/8/layout/process1"/>
    <dgm:cxn modelId="{89417031-18D4-436D-B0A4-FF58F7A00678}" type="presOf" srcId="{0936B369-BA4C-4505-AF73-9578857B1964}" destId="{B15B5209-1322-4718-8771-8C280F4F0660}" srcOrd="0" destOrd="0" presId="urn:microsoft.com/office/officeart/2005/8/layout/process1"/>
    <dgm:cxn modelId="{BC7BEA8F-89A7-4591-8305-DA4D5F178D6A}" type="presOf" srcId="{1725FB5C-34DC-4E31-895E-E57F36528538}" destId="{36F79324-137F-4507-BD51-5B0CCEDE984E}" srcOrd="1" destOrd="0" presId="urn:microsoft.com/office/officeart/2005/8/layout/process1"/>
    <dgm:cxn modelId="{0BC9F037-936E-40D4-A4B4-EDEFBB663EAF}" type="presOf" srcId="{88B99833-9C8B-48B1-AE9C-A6BD1CCC73D7}" destId="{8BF330F7-59ED-4C09-AAE4-FD8A7FB7E3F4}" srcOrd="0" destOrd="0" presId="urn:microsoft.com/office/officeart/2005/8/layout/process1"/>
    <dgm:cxn modelId="{88F922B9-2DA4-4703-9123-6F186AD07D1D}" type="presOf" srcId="{B95998B5-8A17-43BD-9040-8DF8BE89F8E2}" destId="{C8164DB6-10E7-4D27-8D68-A778D0660869}" srcOrd="0" destOrd="0" presId="urn:microsoft.com/office/officeart/2005/8/layout/process1"/>
    <dgm:cxn modelId="{C1BCBC0E-166C-4E6C-A54B-40B0B2F487EF}" srcId="{D81746DD-99FD-4DB7-B390-E32B6CE4A752}" destId="{DFE99FFE-0720-4E8E-A41F-44DC0FAA19E6}" srcOrd="8" destOrd="0" parTransId="{A95ECCE7-74F0-4A7C-92A3-8EE61BE5CCA7}" sibTransId="{81292DCA-64B7-4820-8E97-B2328D00E283}"/>
    <dgm:cxn modelId="{5B640673-EF32-4E74-8FD7-C768843A315B}" type="presOf" srcId="{A144F8FA-2FFB-4CF6-958E-65D4B39AC64A}" destId="{B24F723C-AE7F-41EF-A050-EFD820D55440}" srcOrd="0" destOrd="0" presId="urn:microsoft.com/office/officeart/2005/8/layout/process1"/>
    <dgm:cxn modelId="{2DB800CC-A435-4065-A7C4-438438A3AF82}" srcId="{D81746DD-99FD-4DB7-B390-E32B6CE4A752}" destId="{88B99833-9C8B-48B1-AE9C-A6BD1CCC73D7}" srcOrd="2" destOrd="0" parTransId="{9F662863-A8F3-4B7D-AA80-9A7ECDB4A259}" sibTransId="{C21880A2-CA20-4FC1-8FC6-3E51BF4170C0}"/>
    <dgm:cxn modelId="{299BE474-72E3-44B6-B4BD-2DC86344FDDC}" type="presOf" srcId="{A144F8FA-2FFB-4CF6-958E-65D4B39AC64A}" destId="{BC974F31-C2D5-4082-895C-AACC43FC3233}" srcOrd="1" destOrd="0" presId="urn:microsoft.com/office/officeart/2005/8/layout/process1"/>
    <dgm:cxn modelId="{B34B54E3-C8AD-4E0A-AEE3-075824BA9E90}" type="presOf" srcId="{F163E3ED-61B3-4398-8718-E55CD7615969}" destId="{FC9F1BA9-EC3F-4844-897B-02B9375E575C}" srcOrd="0" destOrd="0" presId="urn:microsoft.com/office/officeart/2005/8/layout/process1"/>
    <dgm:cxn modelId="{2D56547E-DE9D-43DA-A8EE-7F08378DDA45}" type="presOf" srcId="{0474A3C0-2967-4DEC-BE69-88C80FBD9305}" destId="{DF50DFEB-A54F-4AC8-9836-91007D8B58C8}" srcOrd="0" destOrd="0" presId="urn:microsoft.com/office/officeart/2005/8/layout/process1"/>
    <dgm:cxn modelId="{A39C954A-1BE7-4694-80C4-062DB213370C}" type="presOf" srcId="{1725FB5C-34DC-4E31-895E-E57F36528538}" destId="{97E6936D-F2B0-48A2-9245-DE6A106F650E}" srcOrd="0" destOrd="0" presId="urn:microsoft.com/office/officeart/2005/8/layout/process1"/>
    <dgm:cxn modelId="{2E2EA442-CDDF-4B5B-8E2B-612E2DE250FA}" srcId="{D81746DD-99FD-4DB7-B390-E32B6CE4A752}" destId="{B95998B5-8A17-43BD-9040-8DF8BE89F8E2}" srcOrd="9" destOrd="0" parTransId="{0D4965E8-23EC-4BBF-8A75-1748BFD31B07}" sibTransId="{2D835CC1-2D72-44E3-9207-8F0BE62EBC75}"/>
    <dgm:cxn modelId="{5095120D-88CB-4764-A9ED-02361EBAF0C3}" srcId="{D81746DD-99FD-4DB7-B390-E32B6CE4A752}" destId="{F2CBCEC4-B1C1-400A-A31A-67D37E85A7D0}" srcOrd="0" destOrd="0" parTransId="{EF5EA37E-AECD-4A82-B47D-26730A4EF982}" sibTransId="{7B2D0D59-F7DA-459D-8E0E-E0CE59472D06}"/>
    <dgm:cxn modelId="{F9348C56-FCA9-496E-A765-E4A24AF61E00}" type="presOf" srcId="{C21880A2-CA20-4FC1-8FC6-3E51BF4170C0}" destId="{1A2A29E8-67F7-46C2-BA4A-91A8A714EF03}" srcOrd="1" destOrd="0" presId="urn:microsoft.com/office/officeart/2005/8/layout/process1"/>
    <dgm:cxn modelId="{BA5EA9BB-1254-4336-B649-DB377DC750AC}" type="presOf" srcId="{42FB3D6A-E1FA-4679-BFF8-E836AD6D70EC}" destId="{8DAA7AE9-B1C5-4031-A5E0-BF013732DF54}" srcOrd="0" destOrd="0" presId="urn:microsoft.com/office/officeart/2005/8/layout/process1"/>
    <dgm:cxn modelId="{04E84F12-E05A-438D-9543-791FC4874558}" type="presOf" srcId="{26271D5D-C6CE-451C-A3C9-A9345F768E96}" destId="{FE52766C-C9CF-438B-AC18-0EE645690BA1}" srcOrd="0" destOrd="0" presId="urn:microsoft.com/office/officeart/2005/8/layout/process1"/>
    <dgm:cxn modelId="{85CFD94E-9164-4207-8FB3-E63EE055A7AE}" type="presOf" srcId="{7B2D0D59-F7DA-459D-8E0E-E0CE59472D06}" destId="{0D7A8A55-0639-46A9-8ECA-D802853404D3}" srcOrd="1" destOrd="0" presId="urn:microsoft.com/office/officeart/2005/8/layout/process1"/>
    <dgm:cxn modelId="{F21EB7FC-4031-4AB3-B66C-B38FBC97F66E}" type="presOf" srcId="{7B2D0D59-F7DA-459D-8E0E-E0CE59472D06}" destId="{1AABE718-A0CE-4969-8512-41ED851256CB}" srcOrd="0" destOrd="0" presId="urn:microsoft.com/office/officeart/2005/8/layout/process1"/>
    <dgm:cxn modelId="{F77DF687-4D7F-4A83-9DE9-DECAC648B1C9}" srcId="{D81746DD-99FD-4DB7-B390-E32B6CE4A752}" destId="{F0CDC999-556D-4DCD-9B42-8003DC17617B}" srcOrd="3" destOrd="0" parTransId="{ADBA3134-CBE7-455D-97DD-8E676D523260}" sibTransId="{1725FB5C-34DC-4E31-895E-E57F36528538}"/>
    <dgm:cxn modelId="{B809F687-332F-40A5-8083-59FBF6D5369E}" type="presOf" srcId="{6628510D-051D-4047-AB5B-2CB70E97F0A9}" destId="{B8BD227E-5343-4DA6-80C8-90062806D339}" srcOrd="0" destOrd="0" presId="urn:microsoft.com/office/officeart/2005/8/layout/process1"/>
    <dgm:cxn modelId="{9A8A570D-D725-4AF4-87F3-4694DFF38F2A}" type="presOf" srcId="{F2CBCEC4-B1C1-400A-A31A-67D37E85A7D0}" destId="{0A671DE1-F7CE-4E01-8239-B744909054DB}" srcOrd="0" destOrd="0" presId="urn:microsoft.com/office/officeart/2005/8/layout/process1"/>
    <dgm:cxn modelId="{A0400EFF-17DB-4C4E-9F3D-65DB5F5E1D6D}" srcId="{D81746DD-99FD-4DB7-B390-E32B6CE4A752}" destId="{0474A3C0-2967-4DEC-BE69-88C80FBD9305}" srcOrd="4" destOrd="0" parTransId="{836BEC2B-E09E-428D-B8CA-BC85D1DF1F6B}" sibTransId="{F763056F-72EA-456C-AA37-024E8C1AA584}"/>
    <dgm:cxn modelId="{8426A307-F781-4D0C-B34F-E68858815FFE}" type="presOf" srcId="{6628510D-051D-4047-AB5B-2CB70E97F0A9}" destId="{D0B7E361-7AD9-404B-96EA-8F71BB17E6E7}" srcOrd="1" destOrd="0" presId="urn:microsoft.com/office/officeart/2005/8/layout/process1"/>
    <dgm:cxn modelId="{CC63A18B-B64B-4FE6-BEB5-87A9A8BEB14C}" type="presOf" srcId="{F763056F-72EA-456C-AA37-024E8C1AA584}" destId="{1A4732A7-1E0A-4E01-A016-4984651E962C}" srcOrd="1" destOrd="0" presId="urn:microsoft.com/office/officeart/2005/8/layout/process1"/>
    <dgm:cxn modelId="{73C8505B-85B6-4B94-AC3A-341614409E95}" type="presOf" srcId="{4ACE7D09-9B33-4DEE-B8E7-EE2AFE9BFCA8}" destId="{61A2677D-AA54-405B-B007-9D41F58BBDBD}" srcOrd="0" destOrd="0" presId="urn:microsoft.com/office/officeart/2005/8/layout/process1"/>
    <dgm:cxn modelId="{5DCB3869-DC58-416B-95F6-2AA3CA4A86D5}" type="presOf" srcId="{F0CDC999-556D-4DCD-9B42-8003DC17617B}" destId="{B97D8270-CB80-406C-A269-BA5EFF4D7362}" srcOrd="0" destOrd="0" presId="urn:microsoft.com/office/officeart/2005/8/layout/process1"/>
    <dgm:cxn modelId="{FA40043E-A803-4DF1-B81C-632740AB002E}" srcId="{D81746DD-99FD-4DB7-B390-E32B6CE4A752}" destId="{42FB3D6A-E1FA-4679-BFF8-E836AD6D70EC}" srcOrd="5" destOrd="0" parTransId="{A975880A-6740-4F7F-AD02-51E46A2C644D}" sibTransId="{0936B369-BA4C-4505-AF73-9578857B1964}"/>
    <dgm:cxn modelId="{D127F898-64D3-45E6-95EC-B2F25285D495}" type="presOf" srcId="{0936B369-BA4C-4505-AF73-9578857B1964}" destId="{4E6F567B-1E6C-4746-9D3D-7E962752A5B8}" srcOrd="1" destOrd="0" presId="urn:microsoft.com/office/officeart/2005/8/layout/process1"/>
    <dgm:cxn modelId="{5F2DCAC3-F680-4A48-8781-8C979BF68614}" type="presOf" srcId="{D81746DD-99FD-4DB7-B390-E32B6CE4A752}" destId="{14DF9BCC-9FD5-42CC-AAC8-7A1CA759CCA3}" srcOrd="0" destOrd="0" presId="urn:microsoft.com/office/officeart/2005/8/layout/process1"/>
    <dgm:cxn modelId="{1143DD50-D463-4CC1-8766-2E1769BB5FDA}" srcId="{D81746DD-99FD-4DB7-B390-E32B6CE4A752}" destId="{7D4CF061-F05A-4FBA-B091-F4DECED06DDD}" srcOrd="7" destOrd="0" parTransId="{34C3E41A-2899-4173-9AEE-22B8AE111E51}" sibTransId="{F163E3ED-61B3-4398-8718-E55CD7615969}"/>
    <dgm:cxn modelId="{8D25682D-1331-4DAD-A943-035C3393E84E}" type="presOf" srcId="{DFE99FFE-0720-4E8E-A41F-44DC0FAA19E6}" destId="{D9B845B9-C751-41C7-88C1-77CEEB464574}" srcOrd="0" destOrd="0" presId="urn:microsoft.com/office/officeart/2005/8/layout/process1"/>
    <dgm:cxn modelId="{34A937B3-5E3A-4ED7-A76E-47A493A62D6F}" srcId="{D81746DD-99FD-4DB7-B390-E32B6CE4A752}" destId="{26271D5D-C6CE-451C-A3C9-A9345F768E96}" srcOrd="1" destOrd="0" parTransId="{D97D1AA8-A23C-40BA-98A7-E0111B92523C}" sibTransId="{A144F8FA-2FFB-4CF6-958E-65D4B39AC64A}"/>
    <dgm:cxn modelId="{CB6CB67B-01F8-4CB5-9784-21731484869A}" type="presParOf" srcId="{14DF9BCC-9FD5-42CC-AAC8-7A1CA759CCA3}" destId="{0A671DE1-F7CE-4E01-8239-B744909054DB}" srcOrd="0" destOrd="0" presId="urn:microsoft.com/office/officeart/2005/8/layout/process1"/>
    <dgm:cxn modelId="{C71DBBBB-56A1-4A1F-9D71-AC429AE207B8}" type="presParOf" srcId="{14DF9BCC-9FD5-42CC-AAC8-7A1CA759CCA3}" destId="{1AABE718-A0CE-4969-8512-41ED851256CB}" srcOrd="1" destOrd="0" presId="urn:microsoft.com/office/officeart/2005/8/layout/process1"/>
    <dgm:cxn modelId="{DFBA9AF6-BF08-4E84-85F6-56D258B837C4}" type="presParOf" srcId="{1AABE718-A0CE-4969-8512-41ED851256CB}" destId="{0D7A8A55-0639-46A9-8ECA-D802853404D3}" srcOrd="0" destOrd="0" presId="urn:microsoft.com/office/officeart/2005/8/layout/process1"/>
    <dgm:cxn modelId="{C646E1F1-233B-4F66-9288-B9AEF5404586}" type="presParOf" srcId="{14DF9BCC-9FD5-42CC-AAC8-7A1CA759CCA3}" destId="{FE52766C-C9CF-438B-AC18-0EE645690BA1}" srcOrd="2" destOrd="0" presId="urn:microsoft.com/office/officeart/2005/8/layout/process1"/>
    <dgm:cxn modelId="{78ED0DAE-4D7A-4E92-82F3-367A235F743F}" type="presParOf" srcId="{14DF9BCC-9FD5-42CC-AAC8-7A1CA759CCA3}" destId="{B24F723C-AE7F-41EF-A050-EFD820D55440}" srcOrd="3" destOrd="0" presId="urn:microsoft.com/office/officeart/2005/8/layout/process1"/>
    <dgm:cxn modelId="{E3871BA9-D6F0-45AB-A40B-4C95E32D956F}" type="presParOf" srcId="{B24F723C-AE7F-41EF-A050-EFD820D55440}" destId="{BC974F31-C2D5-4082-895C-AACC43FC3233}" srcOrd="0" destOrd="0" presId="urn:microsoft.com/office/officeart/2005/8/layout/process1"/>
    <dgm:cxn modelId="{14B55F77-0010-4E48-BBCC-02A5129A7543}" type="presParOf" srcId="{14DF9BCC-9FD5-42CC-AAC8-7A1CA759CCA3}" destId="{8BF330F7-59ED-4C09-AAE4-FD8A7FB7E3F4}" srcOrd="4" destOrd="0" presId="urn:microsoft.com/office/officeart/2005/8/layout/process1"/>
    <dgm:cxn modelId="{2AF3221A-A71F-4970-80E0-F84AB2A80DDE}" type="presParOf" srcId="{14DF9BCC-9FD5-42CC-AAC8-7A1CA759CCA3}" destId="{9F917EA2-F618-4F0F-84AE-5D31E4226EEB}" srcOrd="5" destOrd="0" presId="urn:microsoft.com/office/officeart/2005/8/layout/process1"/>
    <dgm:cxn modelId="{58C1220E-EA1F-42FE-85D3-FEACE098B071}" type="presParOf" srcId="{9F917EA2-F618-4F0F-84AE-5D31E4226EEB}" destId="{1A2A29E8-67F7-46C2-BA4A-91A8A714EF03}" srcOrd="0" destOrd="0" presId="urn:microsoft.com/office/officeart/2005/8/layout/process1"/>
    <dgm:cxn modelId="{9D820E09-0E56-4036-8D53-F29C9DEB587E}" type="presParOf" srcId="{14DF9BCC-9FD5-42CC-AAC8-7A1CA759CCA3}" destId="{B97D8270-CB80-406C-A269-BA5EFF4D7362}" srcOrd="6" destOrd="0" presId="urn:microsoft.com/office/officeart/2005/8/layout/process1"/>
    <dgm:cxn modelId="{6270A007-4C90-40B3-807B-C35066BE726E}" type="presParOf" srcId="{14DF9BCC-9FD5-42CC-AAC8-7A1CA759CCA3}" destId="{97E6936D-F2B0-48A2-9245-DE6A106F650E}" srcOrd="7" destOrd="0" presId="urn:microsoft.com/office/officeart/2005/8/layout/process1"/>
    <dgm:cxn modelId="{FFBBAF8D-DF7A-4652-857C-DF3F9A6A7D49}" type="presParOf" srcId="{97E6936D-F2B0-48A2-9245-DE6A106F650E}" destId="{36F79324-137F-4507-BD51-5B0CCEDE984E}" srcOrd="0" destOrd="0" presId="urn:microsoft.com/office/officeart/2005/8/layout/process1"/>
    <dgm:cxn modelId="{7C09C08A-0D72-4B4D-A15D-88F0D9F052FB}" type="presParOf" srcId="{14DF9BCC-9FD5-42CC-AAC8-7A1CA759CCA3}" destId="{DF50DFEB-A54F-4AC8-9836-91007D8B58C8}" srcOrd="8" destOrd="0" presId="urn:microsoft.com/office/officeart/2005/8/layout/process1"/>
    <dgm:cxn modelId="{77D5560A-15A1-4C3E-808C-90D58B2281FC}" type="presParOf" srcId="{14DF9BCC-9FD5-42CC-AAC8-7A1CA759CCA3}" destId="{BB53D4A0-C707-4D74-B332-BC31B6BC8B39}" srcOrd="9" destOrd="0" presId="urn:microsoft.com/office/officeart/2005/8/layout/process1"/>
    <dgm:cxn modelId="{3B4CCA64-9099-4ABF-A550-C01CC3DD9681}" type="presParOf" srcId="{BB53D4A0-C707-4D74-B332-BC31B6BC8B39}" destId="{1A4732A7-1E0A-4E01-A016-4984651E962C}" srcOrd="0" destOrd="0" presId="urn:microsoft.com/office/officeart/2005/8/layout/process1"/>
    <dgm:cxn modelId="{27B7C8A3-F23D-4DB4-86E8-963C9EFF3933}" type="presParOf" srcId="{14DF9BCC-9FD5-42CC-AAC8-7A1CA759CCA3}" destId="{8DAA7AE9-B1C5-4031-A5E0-BF013732DF54}" srcOrd="10" destOrd="0" presId="urn:microsoft.com/office/officeart/2005/8/layout/process1"/>
    <dgm:cxn modelId="{86006DC4-59BE-464C-A7AB-500E88199D51}" type="presParOf" srcId="{14DF9BCC-9FD5-42CC-AAC8-7A1CA759CCA3}" destId="{B15B5209-1322-4718-8771-8C280F4F0660}" srcOrd="11" destOrd="0" presId="urn:microsoft.com/office/officeart/2005/8/layout/process1"/>
    <dgm:cxn modelId="{797DB159-D865-41BE-9239-724C64F5EB87}" type="presParOf" srcId="{B15B5209-1322-4718-8771-8C280F4F0660}" destId="{4E6F567B-1E6C-4746-9D3D-7E962752A5B8}" srcOrd="0" destOrd="0" presId="urn:microsoft.com/office/officeart/2005/8/layout/process1"/>
    <dgm:cxn modelId="{EA065604-590D-4BB2-97F1-41C4FB801C1E}" type="presParOf" srcId="{14DF9BCC-9FD5-42CC-AAC8-7A1CA759CCA3}" destId="{61A2677D-AA54-405B-B007-9D41F58BBDBD}" srcOrd="12" destOrd="0" presId="urn:microsoft.com/office/officeart/2005/8/layout/process1"/>
    <dgm:cxn modelId="{729391B6-FCC8-48C6-943F-CDE4F483A58B}" type="presParOf" srcId="{14DF9BCC-9FD5-42CC-AAC8-7A1CA759CCA3}" destId="{B8BD227E-5343-4DA6-80C8-90062806D339}" srcOrd="13" destOrd="0" presId="urn:microsoft.com/office/officeart/2005/8/layout/process1"/>
    <dgm:cxn modelId="{4190C5A4-9A63-4CF1-8E1B-79936EF6AEA8}" type="presParOf" srcId="{B8BD227E-5343-4DA6-80C8-90062806D339}" destId="{D0B7E361-7AD9-404B-96EA-8F71BB17E6E7}" srcOrd="0" destOrd="0" presId="urn:microsoft.com/office/officeart/2005/8/layout/process1"/>
    <dgm:cxn modelId="{247EFE1F-521C-4CA0-8C83-5C14CBAFE426}" type="presParOf" srcId="{14DF9BCC-9FD5-42CC-AAC8-7A1CA759CCA3}" destId="{D6E92847-FE08-436B-A9A0-BAA46DDDD6EE}" srcOrd="14" destOrd="0" presId="urn:microsoft.com/office/officeart/2005/8/layout/process1"/>
    <dgm:cxn modelId="{5DA87288-6ADB-49C9-AC94-CA38D6CEAB88}" type="presParOf" srcId="{14DF9BCC-9FD5-42CC-AAC8-7A1CA759CCA3}" destId="{FC9F1BA9-EC3F-4844-897B-02B9375E575C}" srcOrd="15" destOrd="0" presId="urn:microsoft.com/office/officeart/2005/8/layout/process1"/>
    <dgm:cxn modelId="{60CD3250-D3FE-4788-8DEA-508A2DF7F038}" type="presParOf" srcId="{FC9F1BA9-EC3F-4844-897B-02B9375E575C}" destId="{164BFCB2-C368-4AAC-A7ED-6AE9949A545E}" srcOrd="0" destOrd="0" presId="urn:microsoft.com/office/officeart/2005/8/layout/process1"/>
    <dgm:cxn modelId="{20DC9325-94DB-4494-9BD6-FE73A3621A22}" type="presParOf" srcId="{14DF9BCC-9FD5-42CC-AAC8-7A1CA759CCA3}" destId="{D9B845B9-C751-41C7-88C1-77CEEB464574}" srcOrd="16" destOrd="0" presId="urn:microsoft.com/office/officeart/2005/8/layout/process1"/>
    <dgm:cxn modelId="{49147FD9-6965-4E02-9423-2E4D84DD05A1}" type="presParOf" srcId="{14DF9BCC-9FD5-42CC-AAC8-7A1CA759CCA3}" destId="{F004F3F4-5F62-43CE-A50D-D6D7CF72FBB7}" srcOrd="17" destOrd="0" presId="urn:microsoft.com/office/officeart/2005/8/layout/process1"/>
    <dgm:cxn modelId="{B68D9F86-1C99-493B-B031-E2C9A9269263}" type="presParOf" srcId="{F004F3F4-5F62-43CE-A50D-D6D7CF72FBB7}" destId="{661AABE7-E593-4AED-B6BB-E7D0CEA79CDC}" srcOrd="0" destOrd="0" presId="urn:microsoft.com/office/officeart/2005/8/layout/process1"/>
    <dgm:cxn modelId="{75B94886-BCE6-4C32-96E0-8EC5C973D5B9}" type="presParOf" srcId="{14DF9BCC-9FD5-42CC-AAC8-7A1CA759CCA3}" destId="{C8164DB6-10E7-4D27-8D68-A778D0660869}" srcOrd="18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400F7-FE71-43D3-A5AB-0ED0BBCBFE1C}">
      <dsp:nvSpPr>
        <dsp:cNvPr id="0" name=""/>
        <dsp:cNvSpPr/>
      </dsp:nvSpPr>
      <dsp:spPr>
        <a:xfrm>
          <a:off x="5367" y="0"/>
          <a:ext cx="669799" cy="4935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itchFamily="34" charset="0"/>
            </a:rPr>
            <a:t>Link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821" y="14454"/>
        <a:ext cx="640891" cy="464597"/>
      </dsp:txXfrm>
    </dsp:sp>
    <dsp:sp modelId="{22D699D8-E6C2-452D-A2F9-5A07F30125BD}">
      <dsp:nvSpPr>
        <dsp:cNvPr id="0" name=""/>
        <dsp:cNvSpPr/>
      </dsp:nvSpPr>
      <dsp:spPr>
        <a:xfrm>
          <a:off x="758215" y="143772"/>
          <a:ext cx="176062" cy="205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758215" y="184964"/>
        <a:ext cx="123243" cy="123575"/>
      </dsp:txXfrm>
    </dsp:sp>
    <dsp:sp modelId="{DA53E8D6-CC4B-4B3F-A825-E0AE6F56B221}">
      <dsp:nvSpPr>
        <dsp:cNvPr id="0" name=""/>
        <dsp:cNvSpPr/>
      </dsp:nvSpPr>
      <dsp:spPr>
        <a:xfrm>
          <a:off x="1007359" y="0"/>
          <a:ext cx="749758" cy="493505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BT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21813" y="14454"/>
        <a:ext cx="720850" cy="464597"/>
      </dsp:txXfrm>
    </dsp:sp>
    <dsp:sp modelId="{D1BB7CC4-37B1-4337-BF0F-AEB9849C76B5}">
      <dsp:nvSpPr>
        <dsp:cNvPr id="0" name=""/>
        <dsp:cNvSpPr/>
      </dsp:nvSpPr>
      <dsp:spPr>
        <a:xfrm>
          <a:off x="1840166" y="143772"/>
          <a:ext cx="176062" cy="205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40166" y="184964"/>
        <a:ext cx="123243" cy="123575"/>
      </dsp:txXfrm>
    </dsp:sp>
    <dsp:sp modelId="{8B4C4477-AA9B-46D4-A9FF-41F024172D2D}">
      <dsp:nvSpPr>
        <dsp:cNvPr id="0" name=""/>
        <dsp:cNvSpPr/>
      </dsp:nvSpPr>
      <dsp:spPr>
        <a:xfrm>
          <a:off x="2089311" y="0"/>
          <a:ext cx="805351" cy="493505"/>
        </a:xfrm>
        <a:prstGeom prst="roundRect">
          <a:avLst>
            <a:gd name="adj" fmla="val 10000"/>
          </a:avLst>
        </a:prstGeom>
        <a:solidFill>
          <a:srgbClr val="FFE6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PT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03765" y="14454"/>
        <a:ext cx="776443" cy="464597"/>
      </dsp:txXfrm>
    </dsp:sp>
    <dsp:sp modelId="{B941B382-3809-486E-8804-34795BF6627E}">
      <dsp:nvSpPr>
        <dsp:cNvPr id="0" name=""/>
        <dsp:cNvSpPr/>
      </dsp:nvSpPr>
      <dsp:spPr>
        <a:xfrm>
          <a:off x="2977710" y="143772"/>
          <a:ext cx="176062" cy="205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7710" y="184964"/>
        <a:ext cx="123243" cy="123575"/>
      </dsp:txXfrm>
    </dsp:sp>
    <dsp:sp modelId="{3AA15B84-0F73-4D6E-B986-4C8605FA2E7C}">
      <dsp:nvSpPr>
        <dsp:cNvPr id="0" name=""/>
        <dsp:cNvSpPr/>
      </dsp:nvSpPr>
      <dsp:spPr>
        <a:xfrm>
          <a:off x="3226855" y="0"/>
          <a:ext cx="830481" cy="493505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solidFill>
            <a:schemeClr val="bg2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UP</a:t>
          </a:r>
          <a:r>
            <a:rPr lang="en-US" sz="11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41309" y="14454"/>
        <a:ext cx="801573" cy="464597"/>
      </dsp:txXfrm>
    </dsp:sp>
    <dsp:sp modelId="{E78ABDA4-7823-42D5-8ACC-48C00AB93D46}">
      <dsp:nvSpPr>
        <dsp:cNvPr id="0" name=""/>
        <dsp:cNvSpPr/>
      </dsp:nvSpPr>
      <dsp:spPr>
        <a:xfrm>
          <a:off x="4140384" y="143772"/>
          <a:ext cx="176062" cy="205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0384" y="184964"/>
        <a:ext cx="123243" cy="123575"/>
      </dsp:txXfrm>
    </dsp:sp>
    <dsp:sp modelId="{D0E2ECEF-38FB-497D-A9E2-A16EDAEA10BE}">
      <dsp:nvSpPr>
        <dsp:cNvPr id="0" name=""/>
        <dsp:cNvSpPr/>
      </dsp:nvSpPr>
      <dsp:spPr>
        <a:xfrm>
          <a:off x="4389529" y="0"/>
          <a:ext cx="830481" cy="493505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Burn in 6 minutes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03983" y="14454"/>
        <a:ext cx="801573" cy="464597"/>
      </dsp:txXfrm>
    </dsp:sp>
    <dsp:sp modelId="{76920151-16B1-43C2-85CB-02EC9F9FD615}">
      <dsp:nvSpPr>
        <dsp:cNvPr id="0" name=""/>
        <dsp:cNvSpPr/>
      </dsp:nvSpPr>
      <dsp:spPr>
        <a:xfrm>
          <a:off x="5303059" y="143772"/>
          <a:ext cx="176062" cy="205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5303059" y="184964"/>
        <a:ext cx="123243" cy="123575"/>
      </dsp:txXfrm>
    </dsp:sp>
    <dsp:sp modelId="{BDDCC332-75F7-4B34-BDA6-A4DCBC5D31D6}">
      <dsp:nvSpPr>
        <dsp:cNvPr id="0" name=""/>
        <dsp:cNvSpPr/>
      </dsp:nvSpPr>
      <dsp:spPr>
        <a:xfrm>
          <a:off x="5552203" y="0"/>
          <a:ext cx="575066" cy="493505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Assy2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66657" y="14454"/>
        <a:ext cx="546158" cy="464597"/>
      </dsp:txXfrm>
    </dsp:sp>
    <dsp:sp modelId="{84329DBE-AA43-48FC-9BF6-EDFF0E2A6644}">
      <dsp:nvSpPr>
        <dsp:cNvPr id="0" name=""/>
        <dsp:cNvSpPr/>
      </dsp:nvSpPr>
      <dsp:spPr>
        <a:xfrm>
          <a:off x="6210318" y="143772"/>
          <a:ext cx="176062" cy="205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6210318" y="184964"/>
        <a:ext cx="123243" cy="123575"/>
      </dsp:txXfrm>
    </dsp:sp>
    <dsp:sp modelId="{5F685C5F-DC8D-4F62-9B37-3035DC0085C4}">
      <dsp:nvSpPr>
        <dsp:cNvPr id="0" name=""/>
        <dsp:cNvSpPr/>
      </dsp:nvSpPr>
      <dsp:spPr>
        <a:xfrm>
          <a:off x="6459463" y="0"/>
          <a:ext cx="687414" cy="493505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Assy</a:t>
          </a: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 3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73917" y="14454"/>
        <a:ext cx="658506" cy="464597"/>
      </dsp:txXfrm>
    </dsp:sp>
    <dsp:sp modelId="{F056B2CF-AF55-4BA5-8E51-59C0DD13C8A4}">
      <dsp:nvSpPr>
        <dsp:cNvPr id="0" name=""/>
        <dsp:cNvSpPr/>
      </dsp:nvSpPr>
      <dsp:spPr>
        <a:xfrm>
          <a:off x="7229925" y="143772"/>
          <a:ext cx="176062" cy="205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7229925" y="184964"/>
        <a:ext cx="123243" cy="123575"/>
      </dsp:txXfrm>
    </dsp:sp>
    <dsp:sp modelId="{102FCF0D-F6AF-48E8-869A-18A067576E7A}">
      <dsp:nvSpPr>
        <dsp:cNvPr id="0" name=""/>
        <dsp:cNvSpPr/>
      </dsp:nvSpPr>
      <dsp:spPr>
        <a:xfrm>
          <a:off x="7479070" y="0"/>
          <a:ext cx="687414" cy="493505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Assy</a:t>
          </a: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 4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93524" y="14454"/>
        <a:ext cx="658506" cy="464597"/>
      </dsp:txXfrm>
    </dsp:sp>
    <dsp:sp modelId="{E65CF7E1-6D1A-4AA6-B6AF-D65BD4C463C7}">
      <dsp:nvSpPr>
        <dsp:cNvPr id="0" name=""/>
        <dsp:cNvSpPr/>
      </dsp:nvSpPr>
      <dsp:spPr>
        <a:xfrm>
          <a:off x="8249532" y="143772"/>
          <a:ext cx="176062" cy="205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8249532" y="184964"/>
        <a:ext cx="123243" cy="123575"/>
      </dsp:txXfrm>
    </dsp:sp>
    <dsp:sp modelId="{E724D4B9-AC78-42BF-88C7-63E1062A5C87}">
      <dsp:nvSpPr>
        <dsp:cNvPr id="0" name=""/>
        <dsp:cNvSpPr/>
      </dsp:nvSpPr>
      <dsp:spPr>
        <a:xfrm>
          <a:off x="8498677" y="0"/>
          <a:ext cx="687414" cy="493505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FT1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513131" y="14454"/>
        <a:ext cx="658506" cy="464597"/>
      </dsp:txXfrm>
    </dsp:sp>
    <dsp:sp modelId="{6CF5E079-5483-4C67-AF2C-7500440F1B6A}">
      <dsp:nvSpPr>
        <dsp:cNvPr id="0" name=""/>
        <dsp:cNvSpPr/>
      </dsp:nvSpPr>
      <dsp:spPr>
        <a:xfrm>
          <a:off x="9269139" y="143772"/>
          <a:ext cx="176062" cy="2059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9269139" y="184964"/>
        <a:ext cx="123243" cy="123575"/>
      </dsp:txXfrm>
    </dsp:sp>
    <dsp:sp modelId="{D89ABAA9-C70F-462A-93D9-2AE352B7594C}">
      <dsp:nvSpPr>
        <dsp:cNvPr id="0" name=""/>
        <dsp:cNvSpPr/>
      </dsp:nvSpPr>
      <dsp:spPr>
        <a:xfrm>
          <a:off x="9518284" y="0"/>
          <a:ext cx="510721" cy="493505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593077" y="72272"/>
        <a:ext cx="361135" cy="3489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71DE1-F7CE-4E01-8239-B744909054DB}">
      <dsp:nvSpPr>
        <dsp:cNvPr id="0" name=""/>
        <dsp:cNvSpPr/>
      </dsp:nvSpPr>
      <dsp:spPr>
        <a:xfrm>
          <a:off x="4681" y="6802"/>
          <a:ext cx="604283" cy="479894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3176" y="77081"/>
        <a:ext cx="427293" cy="339336"/>
      </dsp:txXfrm>
    </dsp:sp>
    <dsp:sp modelId="{1AABE718-A0CE-4969-8512-41ED851256CB}">
      <dsp:nvSpPr>
        <dsp:cNvPr id="0" name=""/>
        <dsp:cNvSpPr/>
      </dsp:nvSpPr>
      <dsp:spPr>
        <a:xfrm>
          <a:off x="688947" y="147571"/>
          <a:ext cx="169562" cy="1983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688947" y="187242"/>
        <a:ext cx="118693" cy="119014"/>
      </dsp:txXfrm>
    </dsp:sp>
    <dsp:sp modelId="{FE52766C-C9CF-438B-AC18-0EE645690BA1}">
      <dsp:nvSpPr>
        <dsp:cNvPr id="0" name=""/>
        <dsp:cNvSpPr/>
      </dsp:nvSpPr>
      <dsp:spPr>
        <a:xfrm>
          <a:off x="928894" y="6802"/>
          <a:ext cx="562228" cy="479894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FT2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42950" y="20858"/>
        <a:ext cx="534116" cy="451782"/>
      </dsp:txXfrm>
    </dsp:sp>
    <dsp:sp modelId="{B24F723C-AE7F-41EF-A050-EFD820D55440}">
      <dsp:nvSpPr>
        <dsp:cNvPr id="0" name=""/>
        <dsp:cNvSpPr/>
      </dsp:nvSpPr>
      <dsp:spPr>
        <a:xfrm>
          <a:off x="1571105" y="147571"/>
          <a:ext cx="169562" cy="1983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1571105" y="187242"/>
        <a:ext cx="118693" cy="119014"/>
      </dsp:txXfrm>
    </dsp:sp>
    <dsp:sp modelId="{8BF330F7-59ED-4C09-AAE4-FD8A7FB7E3F4}">
      <dsp:nvSpPr>
        <dsp:cNvPr id="0" name=""/>
        <dsp:cNvSpPr/>
      </dsp:nvSpPr>
      <dsp:spPr>
        <a:xfrm>
          <a:off x="1811052" y="6802"/>
          <a:ext cx="718946" cy="479894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FT3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25108" y="20858"/>
        <a:ext cx="690834" cy="451782"/>
      </dsp:txXfrm>
    </dsp:sp>
    <dsp:sp modelId="{9F917EA2-F618-4F0F-84AE-5D31E4226EEB}">
      <dsp:nvSpPr>
        <dsp:cNvPr id="0" name=""/>
        <dsp:cNvSpPr/>
      </dsp:nvSpPr>
      <dsp:spPr>
        <a:xfrm>
          <a:off x="2609981" y="147571"/>
          <a:ext cx="169562" cy="1983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2609981" y="187242"/>
        <a:ext cx="118693" cy="119014"/>
      </dsp:txXfrm>
    </dsp:sp>
    <dsp:sp modelId="{B97D8270-CB80-406C-A269-BA5EFF4D7362}">
      <dsp:nvSpPr>
        <dsp:cNvPr id="0" name=""/>
        <dsp:cNvSpPr/>
      </dsp:nvSpPr>
      <dsp:spPr>
        <a:xfrm>
          <a:off x="2849928" y="6802"/>
          <a:ext cx="481662" cy="479894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RC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63984" y="20858"/>
        <a:ext cx="453550" cy="451782"/>
      </dsp:txXfrm>
    </dsp:sp>
    <dsp:sp modelId="{97E6936D-F2B0-48A2-9245-DE6A106F650E}">
      <dsp:nvSpPr>
        <dsp:cNvPr id="0" name=""/>
        <dsp:cNvSpPr/>
      </dsp:nvSpPr>
      <dsp:spPr>
        <a:xfrm>
          <a:off x="3411573" y="147571"/>
          <a:ext cx="169562" cy="1983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3411573" y="187242"/>
        <a:ext cx="118693" cy="119014"/>
      </dsp:txXfrm>
    </dsp:sp>
    <dsp:sp modelId="{DF50DFEB-A54F-4AC8-9836-91007D8B58C8}">
      <dsp:nvSpPr>
        <dsp:cNvPr id="0" name=""/>
        <dsp:cNvSpPr/>
      </dsp:nvSpPr>
      <dsp:spPr>
        <a:xfrm>
          <a:off x="3651520" y="6802"/>
          <a:ext cx="840807" cy="479894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Burn in 6 minute</a:t>
          </a:r>
          <a:r>
            <a:rPr lang="en-US" sz="1100" kern="1200" dirty="0" smtClean="0">
              <a:latin typeface="Arial" panose="020B0604020202020204" pitchFamily="34" charset="0"/>
              <a:cs typeface="Arial" panose="020B0604020202020204" pitchFamily="34" charset="0"/>
            </a:rPr>
            <a:t>s</a:t>
          </a:r>
          <a:endParaRPr lang="en-US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65576" y="20858"/>
        <a:ext cx="812695" cy="451782"/>
      </dsp:txXfrm>
    </dsp:sp>
    <dsp:sp modelId="{BB53D4A0-C707-4D74-B332-BC31B6BC8B39}">
      <dsp:nvSpPr>
        <dsp:cNvPr id="0" name=""/>
        <dsp:cNvSpPr/>
      </dsp:nvSpPr>
      <dsp:spPr>
        <a:xfrm rot="19314">
          <a:off x="4589944" y="151063"/>
          <a:ext cx="206952" cy="1983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4589944" y="190567"/>
        <a:ext cx="147445" cy="119014"/>
      </dsp:txXfrm>
    </dsp:sp>
    <dsp:sp modelId="{8DAA7AE9-B1C5-4031-A5E0-BF013732DF54}">
      <dsp:nvSpPr>
        <dsp:cNvPr id="0" name=""/>
        <dsp:cNvSpPr/>
      </dsp:nvSpPr>
      <dsp:spPr>
        <a:xfrm>
          <a:off x="4882799" y="13605"/>
          <a:ext cx="799824" cy="479894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RC1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96855" y="27661"/>
        <a:ext cx="771712" cy="451782"/>
      </dsp:txXfrm>
    </dsp:sp>
    <dsp:sp modelId="{B15B5209-1322-4718-8771-8C280F4F0660}">
      <dsp:nvSpPr>
        <dsp:cNvPr id="0" name=""/>
        <dsp:cNvSpPr/>
      </dsp:nvSpPr>
      <dsp:spPr>
        <a:xfrm rot="21577711">
          <a:off x="5744969" y="150948"/>
          <a:ext cx="132178" cy="1983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5744969" y="190748"/>
        <a:ext cx="92525" cy="119014"/>
      </dsp:txXfrm>
    </dsp:sp>
    <dsp:sp modelId="{61A2677D-AA54-405B-B007-9D41F58BBDBD}">
      <dsp:nvSpPr>
        <dsp:cNvPr id="0" name=""/>
        <dsp:cNvSpPr/>
      </dsp:nvSpPr>
      <dsp:spPr>
        <a:xfrm>
          <a:off x="5932012" y="6802"/>
          <a:ext cx="799824" cy="4798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OBA </a:t>
          </a:r>
        </a:p>
      </dsp:txBody>
      <dsp:txXfrm>
        <a:off x="5946068" y="20858"/>
        <a:ext cx="771712" cy="451782"/>
      </dsp:txXfrm>
    </dsp:sp>
    <dsp:sp modelId="{B8BD227E-5343-4DA6-80C8-90062806D339}">
      <dsp:nvSpPr>
        <dsp:cNvPr id="0" name=""/>
        <dsp:cNvSpPr/>
      </dsp:nvSpPr>
      <dsp:spPr>
        <a:xfrm>
          <a:off x="6811819" y="147571"/>
          <a:ext cx="169562" cy="1983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6811819" y="187242"/>
        <a:ext cx="118693" cy="119014"/>
      </dsp:txXfrm>
    </dsp:sp>
    <dsp:sp modelId="{D6E92847-FE08-436B-A9A0-BAA46DDDD6EE}">
      <dsp:nvSpPr>
        <dsp:cNvPr id="0" name=""/>
        <dsp:cNvSpPr/>
      </dsp:nvSpPr>
      <dsp:spPr>
        <a:xfrm>
          <a:off x="7051766" y="6802"/>
          <a:ext cx="799824" cy="479894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RC2</a:t>
          </a:r>
        </a:p>
      </dsp:txBody>
      <dsp:txXfrm>
        <a:off x="7065822" y="20858"/>
        <a:ext cx="771712" cy="451782"/>
      </dsp:txXfrm>
    </dsp:sp>
    <dsp:sp modelId="{FC9F1BA9-EC3F-4844-897B-02B9375E575C}">
      <dsp:nvSpPr>
        <dsp:cNvPr id="0" name=""/>
        <dsp:cNvSpPr/>
      </dsp:nvSpPr>
      <dsp:spPr>
        <a:xfrm>
          <a:off x="7931573" y="147571"/>
          <a:ext cx="169562" cy="1983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7931573" y="187242"/>
        <a:ext cx="118693" cy="119014"/>
      </dsp:txXfrm>
    </dsp:sp>
    <dsp:sp modelId="{D9B845B9-C751-41C7-88C1-77CEEB464574}">
      <dsp:nvSpPr>
        <dsp:cNvPr id="0" name=""/>
        <dsp:cNvSpPr/>
      </dsp:nvSpPr>
      <dsp:spPr>
        <a:xfrm>
          <a:off x="8171520" y="6802"/>
          <a:ext cx="799824" cy="479894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Packing</a:t>
          </a:r>
        </a:p>
      </dsp:txBody>
      <dsp:txXfrm>
        <a:off x="8185576" y="20858"/>
        <a:ext cx="771712" cy="451782"/>
      </dsp:txXfrm>
    </dsp:sp>
    <dsp:sp modelId="{F004F3F4-5F62-43CE-A50D-D6D7CF72FBB7}">
      <dsp:nvSpPr>
        <dsp:cNvPr id="0" name=""/>
        <dsp:cNvSpPr/>
      </dsp:nvSpPr>
      <dsp:spPr>
        <a:xfrm>
          <a:off x="9051327" y="147571"/>
          <a:ext cx="169562" cy="19835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9051327" y="187242"/>
        <a:ext cx="118693" cy="119014"/>
      </dsp:txXfrm>
    </dsp:sp>
    <dsp:sp modelId="{C8164DB6-10E7-4D27-8D68-A778D0660869}">
      <dsp:nvSpPr>
        <dsp:cNvPr id="0" name=""/>
        <dsp:cNvSpPr/>
      </dsp:nvSpPr>
      <dsp:spPr>
        <a:xfrm>
          <a:off x="9291275" y="6802"/>
          <a:ext cx="799824" cy="479894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FG</a:t>
          </a:r>
        </a:p>
      </dsp:txBody>
      <dsp:txXfrm>
        <a:off x="9305331" y="20858"/>
        <a:ext cx="771712" cy="451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4441D0B-0982-4976-8E09-7C0BE40D647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6573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98B5C-CE2B-44C0-8F0F-47463F182CA1}" type="slidenum">
              <a:rPr kumimoji="0" lang="en-US" sz="1400" b="0" i="0" u="none" strike="noStrike" kern="1200" cap="none" spc="-1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0817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98B5C-CE2B-44C0-8F0F-47463F182CA1}" type="slidenum">
              <a:rPr kumimoji="0" lang="en-US" sz="1400" b="0" i="0" u="none" strike="noStrike" kern="1200" cap="none" spc="-1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7720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98B5C-CE2B-44C0-8F0F-47463F182CA1}" type="slidenum">
              <a:rPr kumimoji="0" lang="en-US" sz="1400" b="0" i="0" u="none" strike="noStrike" kern="1200" cap="none" spc="-1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9298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98B5C-CE2B-44C0-8F0F-47463F182CA1}" type="slidenum">
              <a:rPr kumimoji="0" lang="en-US" sz="1400" b="0" i="0" u="none" strike="noStrike" kern="1200" cap="none" spc="-1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4343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9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40224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503AC06-A7DC-44C4-BA91-B3810B001C5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024B0FD-1F19-4A5C-A9E7-376783DD193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7471660-5FEA-4231-87FF-F1773B64562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BBB29B8-1C78-4D12-B325-76CCDD7DF2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B1CFE21-A6C5-40E2-9F7E-168383B88BD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8CC37AB-4505-49F8-8A5D-50018716088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D2F8AF0-3DA9-4F8C-8437-2018C7A2DF3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42D2F82-FE60-4FD0-99B3-60BCE71C055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7364B02-7A2B-4650-B571-8C61A111D4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EF95F40-986B-4FB4-A6CB-3674D8B115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4A1E17D-9056-4E96-911E-39F6C04069E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777A7684-1D56-48AF-8801-101B7648410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"/>
          <p:cNvPicPr/>
          <p:nvPr/>
        </p:nvPicPr>
        <p:blipFill>
          <a:blip r:embed="rId15"/>
          <a:stretch/>
        </p:blipFill>
        <p:spPr>
          <a:xfrm>
            <a:off x="0" y="405720"/>
            <a:ext cx="866520" cy="48096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7BC0D84-EE82-44FB-9BB1-A16DDA9D8E24}" type="slidenum">
              <a: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文本框 6"/>
          <p:cNvSpPr/>
          <p:nvPr/>
        </p:nvSpPr>
        <p:spPr>
          <a:xfrm>
            <a:off x="256031" y="2231811"/>
            <a:ext cx="7973569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fontAlgn="ctr"/>
            <a:r>
              <a:rPr lang="en-US" altLang="zh-CN" sz="3600" b="1" dirty="0" smtClean="0">
                <a:solidFill>
                  <a:schemeClr val="bg1"/>
                </a:solidFill>
                <a:latin typeface="+mj-lt"/>
              </a:rPr>
              <a:t>BFX-UA300 Control Run New FATP Result Report</a:t>
            </a:r>
            <a:endParaRPr lang="en-US" altLang="zh-CN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8" name="文本框 8"/>
          <p:cNvSpPr/>
          <p:nvPr/>
        </p:nvSpPr>
        <p:spPr>
          <a:xfrm>
            <a:off x="777735" y="4426154"/>
            <a:ext cx="3110775" cy="7833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by: PE: </a:t>
            </a:r>
            <a:r>
              <a:rPr lang="en-US" altLang="zh-TW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Thuc</a:t>
            </a:r>
            <a:endParaRPr lang="en-US" altLang="zh-TW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: </a:t>
            </a:r>
            <a:r>
              <a:rPr lang="en-US" altLang="zh-TW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2023.03.03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1FC28EA-6582-4DB0-9FE6-2D802CAF4D47}" type="slidenum">
              <a:t>2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#1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8604" y="33905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Run Contents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482" y="1643682"/>
            <a:ext cx="10602200" cy="32316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Background </a:t>
            </a:r>
            <a:r>
              <a:rPr lang="en-US" sz="1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Information:</a:t>
            </a:r>
            <a:endParaRPr lang="en-US" sz="15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 smtClean="0"/>
              <a:t> Change production line from line 9 at F16-1F to line K2 at F07-3F site.</a:t>
            </a:r>
            <a:endParaRPr lang="en-US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Quantity: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0pcs.</a:t>
            </a:r>
            <a:endParaRPr lang="en-US" sz="1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 control </a:t>
            </a:r>
            <a:r>
              <a:rPr lang="en-US" sz="1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run:</a:t>
            </a:r>
            <a:endParaRPr lang="en-US" sz="15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Verify new test environment at F07-3F site.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Check operation of test equipment after moving.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1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run process: </a:t>
            </a:r>
          </a:p>
          <a:p>
            <a:pPr>
              <a:lnSpc>
                <a:spcPct val="150000"/>
              </a:lnSpc>
            </a:pP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384613" y="1091692"/>
            <a:ext cx="8230343" cy="351739"/>
            <a:chOff x="1331025" y="796534"/>
            <a:chExt cx="8230343" cy="351739"/>
          </a:xfrm>
        </p:grpSpPr>
        <p:grpSp>
          <p:nvGrpSpPr>
            <p:cNvPr id="14" name="Group 13"/>
            <p:cNvGrpSpPr/>
            <p:nvPr/>
          </p:nvGrpSpPr>
          <p:grpSpPr>
            <a:xfrm>
              <a:off x="1331025" y="796534"/>
              <a:ext cx="8230343" cy="351739"/>
              <a:chOff x="1331025" y="796534"/>
              <a:chExt cx="8230343" cy="351739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331025" y="796534"/>
                <a:ext cx="89159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199348" y="796534"/>
                <a:ext cx="83227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Process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78297" y="840496"/>
                <a:ext cx="56457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ECN</a:t>
                </a:r>
                <a:endParaRPr lang="en-US" sz="1400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758553" y="805243"/>
                <a:ext cx="82105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r>
                  <a:rPr lang="en-US" sz="1400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aterial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8929464" y="805243"/>
                <a:ext cx="63190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Other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450060" y="796534"/>
                <a:ext cx="390300" cy="3385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664186" y="796534"/>
                <a:ext cx="426414" cy="3385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7777198" y="805243"/>
              <a:ext cx="400513" cy="3385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9917897" y="1080547"/>
            <a:ext cx="429866" cy="338554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46158" y="1100401"/>
            <a:ext cx="42986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22610" y="4372682"/>
            <a:ext cx="10095781" cy="1191732"/>
            <a:chOff x="718135" y="4663393"/>
            <a:chExt cx="8719851" cy="1049004"/>
          </a:xfrm>
        </p:grpSpPr>
        <p:graphicFrame>
          <p:nvGraphicFramePr>
            <p:cNvPr id="27" name="Diagram 26"/>
            <p:cNvGraphicFramePr/>
            <p:nvPr>
              <p:extLst>
                <p:ext uri="{D42A27DB-BD31-4B8C-83A1-F6EECF244321}">
                  <p14:modId xmlns:p14="http://schemas.microsoft.com/office/powerpoint/2010/main" val="51546119"/>
                </p:ext>
              </p:extLst>
            </p:nvPr>
          </p:nvGraphicFramePr>
          <p:xfrm>
            <a:off x="718135" y="4663393"/>
            <a:ext cx="8666812" cy="434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29" name="Diagram 28"/>
            <p:cNvGraphicFramePr/>
            <p:nvPr>
              <p:extLst>
                <p:ext uri="{D42A27DB-BD31-4B8C-83A1-F6EECF244321}">
                  <p14:modId xmlns:p14="http://schemas.microsoft.com/office/powerpoint/2010/main" val="1809086929"/>
                </p:ext>
              </p:extLst>
            </p:nvPr>
          </p:nvGraphicFramePr>
          <p:xfrm>
            <a:off x="718135" y="5278001"/>
            <a:ext cx="8719851" cy="43439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  <p:sp>
        <p:nvSpPr>
          <p:cNvPr id="5" name="TextBox 4"/>
          <p:cNvSpPr txBox="1"/>
          <p:nvPr/>
        </p:nvSpPr>
        <p:spPr>
          <a:xfrm>
            <a:off x="822610" y="5936566"/>
            <a:ext cx="103850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Summary: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run only verify new test environment and don’t  change HW, SW , test program follow test plan.</a:t>
            </a:r>
            <a:r>
              <a:rPr lang="en-US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11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99086" y="408701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Run Procedure And Result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B54AAC-18EE-4AB4-A35D-141939D5538E}"/>
              </a:ext>
            </a:extLst>
          </p:cNvPr>
          <p:cNvSpPr txBox="1"/>
          <p:nvPr/>
        </p:nvSpPr>
        <p:spPr>
          <a:xfrm>
            <a:off x="515222" y="5903162"/>
            <a:ext cx="10955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Wingdings" panose="05000000000000000000" pitchFamily="2" charset="2"/>
              <a:buChar char="v"/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Summary: 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CTQ stations: all station on FATP. 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</p:spPr>
        <p:txBody>
          <a:bodyPr/>
          <a:lstStyle/>
          <a:p>
            <a:r>
              <a:rPr lang="en-US" dirty="0" smtClean="0"/>
              <a:t>3</a:t>
            </a:r>
            <a:endParaRPr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254157"/>
              </p:ext>
            </p:extLst>
          </p:nvPr>
        </p:nvGraphicFramePr>
        <p:xfrm>
          <a:off x="503057" y="1149170"/>
          <a:ext cx="10955383" cy="4659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43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0967">
                  <a:extLst>
                    <a:ext uri="{9D8B030D-6E8A-4147-A177-3AD203B41FA5}">
                      <a16:colId xmlns:a16="http://schemas.microsoft.com/office/drawing/2014/main" val="2100442134"/>
                    </a:ext>
                  </a:extLst>
                </a:gridCol>
                <a:gridCol w="5348613">
                  <a:extLst>
                    <a:ext uri="{9D8B030D-6E8A-4147-A177-3AD203B41FA5}">
                      <a16:colId xmlns:a16="http://schemas.microsoft.com/office/drawing/2014/main" val="2473041192"/>
                    </a:ext>
                  </a:extLst>
                </a:gridCol>
                <a:gridCol w="1002082">
                  <a:extLst>
                    <a:ext uri="{9D8B030D-6E8A-4147-A177-3AD203B41FA5}">
                      <a16:colId xmlns:a16="http://schemas.microsoft.com/office/drawing/2014/main" val="460276278"/>
                    </a:ext>
                  </a:extLst>
                </a:gridCol>
                <a:gridCol w="1253135">
                  <a:extLst>
                    <a:ext uri="{9D8B030D-6E8A-4147-A177-3AD203B41FA5}">
                      <a16:colId xmlns:a16="http://schemas.microsoft.com/office/drawing/2014/main" val="2404937026"/>
                    </a:ext>
                  </a:extLst>
                </a:gridCol>
              </a:tblGrid>
              <a:tr h="31735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Step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Items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CTQ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Contents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Q’ty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(pcs)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Result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9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BC3F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Normal process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43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BT,PT,UP station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Check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 boot up and TX,RX throughput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(CPK TX,RX throughput value &gt;1.33)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453854"/>
                  </a:ext>
                </a:extLst>
              </a:tr>
              <a:tr h="38580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Assembly ( </a:t>
                      </a:r>
                      <a:r>
                        <a:rPr lang="en-US" sz="1200" dirty="0" err="1" smtClean="0">
                          <a:latin typeface="Arial" pitchFamily="34" charset="0"/>
                          <a:cs typeface="Arial" pitchFamily="34" charset="0"/>
                        </a:rPr>
                        <a:t>Assy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 2,3,4)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None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Assembly new housing ( check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 100% button is stuck or normal )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148374"/>
                  </a:ext>
                </a:extLst>
              </a:tr>
              <a:tr h="374491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FT1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Test LED, Button, AUX,MIX functions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977104"/>
                  </a:ext>
                </a:extLst>
              </a:tr>
              <a:tr h="419533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FT2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Test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 sound function (CPK values &gt;1.33)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173207"/>
                  </a:ext>
                </a:extLst>
              </a:tr>
              <a:tr h="3869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FT3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Test Bluetooth function (CPK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Bluetooth RSSI value&gt;1.33)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317162"/>
                  </a:ext>
                </a:extLst>
              </a:tr>
              <a:tr h="3668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RC</a:t>
                      </a:r>
                      <a:endParaRPr lang="en-US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Upgrade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 customer software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936924"/>
                  </a:ext>
                </a:extLst>
              </a:tr>
              <a:tr h="3390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scan QR code 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709064"/>
                  </a:ext>
                </a:extLst>
              </a:tr>
              <a:tr h="41834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OBA</a:t>
                      </a:r>
                      <a:endParaRPr lang="en-US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Check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all function of product at customer software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36185"/>
                  </a:ext>
                </a:extLst>
              </a:tr>
              <a:tr h="35151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RC2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Check scan QR code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967852"/>
                  </a:ext>
                </a:extLst>
              </a:tr>
              <a:tr h="41346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Packing</a:t>
                      </a:r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FG</a:t>
                      </a:r>
                      <a:endParaRPr lang="en-US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Normal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process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527562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41476" y="1871003"/>
            <a:ext cx="11240086" cy="3516923"/>
          </a:xfrm>
          <a:prstGeom prst="rect">
            <a:avLst/>
          </a:prstGeom>
          <a:noFill/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9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68301" y="361845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Test Yield Rate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8AD9C8-D7B7-411F-9F5A-00E6A32C1AEE}"/>
              </a:ext>
            </a:extLst>
          </p:cNvPr>
          <p:cNvSpPr txBox="1"/>
          <p:nvPr/>
        </p:nvSpPr>
        <p:spPr>
          <a:xfrm>
            <a:off x="572719" y="6309200"/>
            <a:ext cx="10885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Final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yield rate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is 100%.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</p:spPr>
        <p:txBody>
          <a:bodyPr/>
          <a:lstStyle/>
          <a:p>
            <a:r>
              <a:rPr lang="en-US" dirty="0" smtClean="0"/>
              <a:t>4</a:t>
            </a:r>
            <a:endParaRPr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522097"/>
              </p:ext>
            </p:extLst>
          </p:nvPr>
        </p:nvGraphicFramePr>
        <p:xfrm>
          <a:off x="634185" y="867644"/>
          <a:ext cx="10881360" cy="5493710"/>
        </p:xfrm>
        <a:graphic>
          <a:graphicData uri="http://schemas.openxmlformats.org/drawingml/2006/table">
            <a:tbl>
              <a:tblPr/>
              <a:tblGrid>
                <a:gridCol w="1852147">
                  <a:extLst>
                    <a:ext uri="{9D8B030D-6E8A-4147-A177-3AD203B41FA5}">
                      <a16:colId xmlns:a16="http://schemas.microsoft.com/office/drawing/2014/main" val="563315341"/>
                    </a:ext>
                  </a:extLst>
                </a:gridCol>
                <a:gridCol w="1433919">
                  <a:extLst>
                    <a:ext uri="{9D8B030D-6E8A-4147-A177-3AD203B41FA5}">
                      <a16:colId xmlns:a16="http://schemas.microsoft.com/office/drawing/2014/main" val="926396738"/>
                    </a:ext>
                  </a:extLst>
                </a:gridCol>
                <a:gridCol w="1433919">
                  <a:extLst>
                    <a:ext uri="{9D8B030D-6E8A-4147-A177-3AD203B41FA5}">
                      <a16:colId xmlns:a16="http://schemas.microsoft.com/office/drawing/2014/main" val="3526575982"/>
                    </a:ext>
                  </a:extLst>
                </a:gridCol>
                <a:gridCol w="1859618">
                  <a:extLst>
                    <a:ext uri="{9D8B030D-6E8A-4147-A177-3AD203B41FA5}">
                      <a16:colId xmlns:a16="http://schemas.microsoft.com/office/drawing/2014/main" val="3390320176"/>
                    </a:ext>
                  </a:extLst>
                </a:gridCol>
                <a:gridCol w="1433919">
                  <a:extLst>
                    <a:ext uri="{9D8B030D-6E8A-4147-A177-3AD203B41FA5}">
                      <a16:colId xmlns:a16="http://schemas.microsoft.com/office/drawing/2014/main" val="2720810351"/>
                    </a:ext>
                  </a:extLst>
                </a:gridCol>
                <a:gridCol w="1433919">
                  <a:extLst>
                    <a:ext uri="{9D8B030D-6E8A-4147-A177-3AD203B41FA5}">
                      <a16:colId xmlns:a16="http://schemas.microsoft.com/office/drawing/2014/main" val="2809501821"/>
                    </a:ext>
                  </a:extLst>
                </a:gridCol>
                <a:gridCol w="1433919">
                  <a:extLst>
                    <a:ext uri="{9D8B030D-6E8A-4147-A177-3AD203B41FA5}">
                      <a16:colId xmlns:a16="http://schemas.microsoft.com/office/drawing/2014/main" val="1209556659"/>
                    </a:ext>
                  </a:extLst>
                </a:gridCol>
              </a:tblGrid>
              <a:tr h="124960">
                <a:tc rowSpan="7" gridSpan="3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ALT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7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Model Name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BFX-UA300</a:t>
                      </a:r>
                      <a:endParaRPr lang="en-US" sz="8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017186"/>
                  </a:ext>
                </a:extLst>
              </a:tr>
              <a:tr h="140027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Quantity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70pcs</a:t>
                      </a:r>
                      <a:endParaRPr lang="en-US" sz="9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59781"/>
                  </a:ext>
                </a:extLst>
              </a:tr>
              <a:tr h="140027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AMP board image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0x32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58395"/>
                  </a:ext>
                </a:extLst>
              </a:tr>
              <a:tr h="140027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Production image 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v522r13e_fac-20210914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769617"/>
                  </a:ext>
                </a:extLst>
              </a:tr>
              <a:tr h="140027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Customer image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19.532.16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279412"/>
                  </a:ext>
                </a:extLst>
              </a:tr>
              <a:tr h="140027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MO 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2643002655</a:t>
                      </a:r>
                      <a:endParaRPr lang="en-US" sz="9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464811"/>
                  </a:ext>
                </a:extLst>
              </a:tr>
              <a:tr h="140027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Date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03/01/2023</a:t>
                      </a:r>
                      <a:endParaRPr lang="en-US" sz="9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682921"/>
                  </a:ext>
                </a:extLst>
              </a:tr>
              <a:tr h="140027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1.Product Yield &amp; FA Report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705390"/>
                  </a:ext>
                </a:extLst>
              </a:tr>
              <a:tr h="140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Customer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Product Model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Test Station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Statistical 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954687"/>
                  </a:ext>
                </a:extLst>
              </a:tr>
              <a:tr h="124960">
                <a:tc rowSpan="37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ALT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7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BFX-UA300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BT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879465"/>
                  </a:ext>
                </a:extLst>
              </a:tr>
              <a:tr h="124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5928221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107017"/>
                  </a:ext>
                </a:extLst>
              </a:tr>
              <a:tr h="1225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497727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219321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2867837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74335"/>
                  </a:ext>
                </a:extLst>
              </a:tr>
              <a:tr h="1225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591371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UP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3326429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640019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886828"/>
                  </a:ext>
                </a:extLst>
              </a:tr>
              <a:tr h="1225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078485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FT1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7318763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0416681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8139017"/>
                  </a:ext>
                </a:extLst>
              </a:tr>
              <a:tr h="1225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571257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FT2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915455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428227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278830"/>
                  </a:ext>
                </a:extLst>
              </a:tr>
              <a:tr h="1225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610636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FT3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805530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0071000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5118290"/>
                  </a:ext>
                </a:extLst>
              </a:tr>
              <a:tr h="1225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65308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492431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422943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29351"/>
                  </a:ext>
                </a:extLst>
              </a:tr>
              <a:tr h="1225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267607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RC1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238515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881415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442976"/>
                  </a:ext>
                </a:extLst>
              </a:tr>
              <a:tr h="1225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289930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RC2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0500344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892734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2144639"/>
                  </a:ext>
                </a:extLst>
              </a:tr>
              <a:tr h="1090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174052"/>
                  </a:ext>
                </a:extLst>
              </a:tr>
              <a:tr h="109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Final 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458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19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52285" y="440376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CPK Verification -1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#4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476" y="810458"/>
            <a:ext cx="1087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CPK TX,RX throughput data checking: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5</a:t>
            </a:r>
            <a:endParaRPr kumimoji="0" lang="en-US" sz="12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Regular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055482"/>
              </p:ext>
            </p:extLst>
          </p:nvPr>
        </p:nvGraphicFramePr>
        <p:xfrm>
          <a:off x="952284" y="1412210"/>
          <a:ext cx="10372207" cy="4315489"/>
        </p:xfrm>
        <a:graphic>
          <a:graphicData uri="http://schemas.openxmlformats.org/drawingml/2006/table">
            <a:tbl>
              <a:tblPr/>
              <a:tblGrid>
                <a:gridCol w="721771">
                  <a:extLst>
                    <a:ext uri="{9D8B030D-6E8A-4147-A177-3AD203B41FA5}">
                      <a16:colId xmlns:a16="http://schemas.microsoft.com/office/drawing/2014/main" val="2243074216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1111337126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val="1413581902"/>
                    </a:ext>
                  </a:extLst>
                </a:gridCol>
                <a:gridCol w="4839286">
                  <a:extLst>
                    <a:ext uri="{9D8B030D-6E8A-4147-A177-3AD203B41FA5}">
                      <a16:colId xmlns:a16="http://schemas.microsoft.com/office/drawing/2014/main" val="88566695"/>
                    </a:ext>
                  </a:extLst>
                </a:gridCol>
                <a:gridCol w="1786596">
                  <a:extLst>
                    <a:ext uri="{9D8B030D-6E8A-4147-A177-3AD203B41FA5}">
                      <a16:colId xmlns:a16="http://schemas.microsoft.com/office/drawing/2014/main" val="2197565580"/>
                    </a:ext>
                  </a:extLst>
                </a:gridCol>
              </a:tblGrid>
              <a:tr h="6796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CPK value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CPK picture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911980"/>
                  </a:ext>
                </a:extLst>
              </a:tr>
              <a:tr h="18179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 throughput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1.81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CPK value can meet target &gt;1.33</a:t>
                      </a:r>
                    </a:p>
                    <a:p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673216"/>
                  </a:ext>
                </a:extLst>
              </a:tr>
              <a:tr h="18179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RX throughput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76998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825" y="2139093"/>
            <a:ext cx="4730862" cy="17154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825" y="3933396"/>
            <a:ext cx="4730861" cy="171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45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52285" y="440376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CPK Verification -2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#5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476" y="810458"/>
            <a:ext cx="1087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CPK AI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soundbar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data checking: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6</a:t>
            </a:r>
            <a:endParaRPr kumimoji="0" lang="en-US" sz="12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Regular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217647"/>
              </p:ext>
            </p:extLst>
          </p:nvPr>
        </p:nvGraphicFramePr>
        <p:xfrm>
          <a:off x="952284" y="1412210"/>
          <a:ext cx="10372207" cy="5061160"/>
        </p:xfrm>
        <a:graphic>
          <a:graphicData uri="http://schemas.openxmlformats.org/drawingml/2006/table">
            <a:tbl>
              <a:tblPr/>
              <a:tblGrid>
                <a:gridCol w="721771">
                  <a:extLst>
                    <a:ext uri="{9D8B030D-6E8A-4147-A177-3AD203B41FA5}">
                      <a16:colId xmlns:a16="http://schemas.microsoft.com/office/drawing/2014/main" val="2243074216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1111337126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val="1413581902"/>
                    </a:ext>
                  </a:extLst>
                </a:gridCol>
                <a:gridCol w="4839286">
                  <a:extLst>
                    <a:ext uri="{9D8B030D-6E8A-4147-A177-3AD203B41FA5}">
                      <a16:colId xmlns:a16="http://schemas.microsoft.com/office/drawing/2014/main" val="88566695"/>
                    </a:ext>
                  </a:extLst>
                </a:gridCol>
                <a:gridCol w="1786596">
                  <a:extLst>
                    <a:ext uri="{9D8B030D-6E8A-4147-A177-3AD203B41FA5}">
                      <a16:colId xmlns:a16="http://schemas.microsoft.com/office/drawing/2014/main" val="2197565580"/>
                    </a:ext>
                  </a:extLst>
                </a:gridCol>
              </a:tblGrid>
              <a:tr h="4326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CPK value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CPK picture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911980"/>
                  </a:ext>
                </a:extLst>
              </a:tr>
              <a:tr h="11571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Full Range Speaker Response Frequency 550 Hz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6.25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CPK value can meet target &gt;1.33</a:t>
                      </a:r>
                      <a:endParaRPr lang="en-US" sz="14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673216"/>
                  </a:ext>
                </a:extLst>
              </a:tr>
              <a:tr h="11571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Full Range Speaker Response Frequency 800Hz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769989"/>
                  </a:ext>
                </a:extLst>
              </a:tr>
              <a:tr h="11571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Full Range Speaker Response Frequency 1k Hz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7.37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7284102"/>
                  </a:ext>
                </a:extLst>
              </a:tr>
              <a:tr h="11571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Full Range Speaker Response Frequency 4k Hz</a:t>
                      </a:r>
                      <a:endParaRPr lang="en-US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411910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908" y="1882220"/>
            <a:ext cx="4758777" cy="1105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1908" y="3038797"/>
            <a:ext cx="4758777" cy="10836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1909" y="4177637"/>
            <a:ext cx="4758777" cy="11055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908" y="5338361"/>
            <a:ext cx="4758777" cy="110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72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52285" y="440376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CPK Verification -3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#6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476" y="810458"/>
            <a:ext cx="1087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CPK AI </a:t>
            </a:r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soundbar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data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checking: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Regular"/>
              </a:rPr>
              <a:t>7</a:t>
            </a:r>
            <a:endParaRPr kumimoji="0" lang="en-US" sz="12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Regular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089149"/>
              </p:ext>
            </p:extLst>
          </p:nvPr>
        </p:nvGraphicFramePr>
        <p:xfrm>
          <a:off x="952284" y="1412210"/>
          <a:ext cx="10372207" cy="5061160"/>
        </p:xfrm>
        <a:graphic>
          <a:graphicData uri="http://schemas.openxmlformats.org/drawingml/2006/table">
            <a:tbl>
              <a:tblPr/>
              <a:tblGrid>
                <a:gridCol w="721771">
                  <a:extLst>
                    <a:ext uri="{9D8B030D-6E8A-4147-A177-3AD203B41FA5}">
                      <a16:colId xmlns:a16="http://schemas.microsoft.com/office/drawing/2014/main" val="2243074216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1111337126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val="1413581902"/>
                    </a:ext>
                  </a:extLst>
                </a:gridCol>
                <a:gridCol w="4839286">
                  <a:extLst>
                    <a:ext uri="{9D8B030D-6E8A-4147-A177-3AD203B41FA5}">
                      <a16:colId xmlns:a16="http://schemas.microsoft.com/office/drawing/2014/main" val="88566695"/>
                    </a:ext>
                  </a:extLst>
                </a:gridCol>
                <a:gridCol w="1786596">
                  <a:extLst>
                    <a:ext uri="{9D8B030D-6E8A-4147-A177-3AD203B41FA5}">
                      <a16:colId xmlns:a16="http://schemas.microsoft.com/office/drawing/2014/main" val="2197565580"/>
                    </a:ext>
                  </a:extLst>
                </a:gridCol>
              </a:tblGrid>
              <a:tr h="4326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CPK value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CPK picture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911980"/>
                  </a:ext>
                </a:extLst>
              </a:tr>
              <a:tr h="11571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Mic1 Isolation 1k Hz</a:t>
                      </a:r>
                      <a:endParaRPr lang="en-US" altLang="zh-TW" sz="1400" b="0" dirty="0" smtClean="0">
                        <a:solidFill>
                          <a:schemeClr val="tx1"/>
                        </a:solidFill>
                        <a:latin typeface="Arial 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7.73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CPK value can meet target &gt;1.33</a:t>
                      </a:r>
                      <a:endParaRPr lang="en-US" sz="14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673216"/>
                  </a:ext>
                </a:extLst>
              </a:tr>
              <a:tr h="11571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Mic2 Isolation 1k Hz</a:t>
                      </a:r>
                      <a:endParaRPr lang="en-US" altLang="zh-TW" sz="1400" b="0" dirty="0" smtClean="0">
                        <a:solidFill>
                          <a:schemeClr val="tx1"/>
                        </a:solidFill>
                        <a:latin typeface="Arial 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13.36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769989"/>
                  </a:ext>
                </a:extLst>
              </a:tr>
              <a:tr h="11571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Mic3 Isolation 1k Hz</a:t>
                      </a:r>
                      <a:endParaRPr lang="en-US" altLang="zh-TW" sz="1400" b="0" dirty="0" smtClean="0">
                        <a:solidFill>
                          <a:schemeClr val="tx1"/>
                        </a:solidFill>
                        <a:latin typeface="Arial 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7284102"/>
                  </a:ext>
                </a:extLst>
              </a:tr>
              <a:tr h="11571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Mic4 Isolation 1k Hz</a:t>
                      </a:r>
                      <a:endParaRPr lang="en-US" altLang="zh-TW" sz="1400" b="0" dirty="0" smtClean="0">
                        <a:solidFill>
                          <a:schemeClr val="tx1"/>
                        </a:solidFill>
                        <a:latin typeface="Arial 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411910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336" y="3027363"/>
            <a:ext cx="4705350" cy="11001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336" y="1851703"/>
            <a:ext cx="4686300" cy="11375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3911" y="4192143"/>
            <a:ext cx="4676775" cy="10910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9148" y="5347842"/>
            <a:ext cx="4657725" cy="112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91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52285" y="440376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CPK Verification -4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#7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476" y="810458"/>
            <a:ext cx="10871200" cy="56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CPK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Bluetooth RSSI data checking: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8</a:t>
            </a:r>
            <a:endParaRPr kumimoji="0" lang="en-US" sz="12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Regular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226446"/>
              </p:ext>
            </p:extLst>
          </p:nvPr>
        </p:nvGraphicFramePr>
        <p:xfrm>
          <a:off x="952284" y="1412210"/>
          <a:ext cx="10372207" cy="3207506"/>
        </p:xfrm>
        <a:graphic>
          <a:graphicData uri="http://schemas.openxmlformats.org/drawingml/2006/table">
            <a:tbl>
              <a:tblPr/>
              <a:tblGrid>
                <a:gridCol w="721771">
                  <a:extLst>
                    <a:ext uri="{9D8B030D-6E8A-4147-A177-3AD203B41FA5}">
                      <a16:colId xmlns:a16="http://schemas.microsoft.com/office/drawing/2014/main" val="2243074216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1111337126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val="1413581902"/>
                    </a:ext>
                  </a:extLst>
                </a:gridCol>
                <a:gridCol w="4839286">
                  <a:extLst>
                    <a:ext uri="{9D8B030D-6E8A-4147-A177-3AD203B41FA5}">
                      <a16:colId xmlns:a16="http://schemas.microsoft.com/office/drawing/2014/main" val="88566695"/>
                    </a:ext>
                  </a:extLst>
                </a:gridCol>
                <a:gridCol w="1786596">
                  <a:extLst>
                    <a:ext uri="{9D8B030D-6E8A-4147-A177-3AD203B41FA5}">
                      <a16:colId xmlns:a16="http://schemas.microsoft.com/office/drawing/2014/main" val="2197565580"/>
                    </a:ext>
                  </a:extLst>
                </a:gridCol>
              </a:tblGrid>
              <a:tr h="556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CPK value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CPK picture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911980"/>
                  </a:ext>
                </a:extLst>
              </a:tr>
              <a:tr h="26512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Bluetooth RSSI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CPK value can meet target &gt;1.33</a:t>
                      </a:r>
                      <a:endParaRPr lang="en-US" sz="14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673216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281" y="2078282"/>
            <a:ext cx="4735405" cy="243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9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52285" y="440376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CN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Run Result Summary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#8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4945" y="1070427"/>
            <a:ext cx="10871200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Control Run Result Summary</a:t>
            </a:r>
            <a:r>
              <a:rPr lang="en-US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20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 FATP 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est yield rate was 100%. No found any failure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relate to new test environment</a:t>
            </a:r>
            <a:endParaRPr lang="en-US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2. OBA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testing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result: No abnormal issue found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 CPK data checking: Can meet target &gt;1.33</a:t>
            </a: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Control </a:t>
            </a:r>
            <a:r>
              <a:rPr lang="en-US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Run </a:t>
            </a:r>
            <a:r>
              <a:rPr lang="en-US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Conclusion</a:t>
            </a: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FII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didn’t find out any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abnormality related to new production line at F07-3F.</a:t>
            </a: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We can apply new production line at F07-3F site for MP. 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</p:spPr>
        <p:txBody>
          <a:bodyPr/>
          <a:lstStyle/>
          <a:p>
            <a:r>
              <a:rPr lang="en-US" dirty="0"/>
              <a:t>9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158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6188</TotalTime>
  <Words>766</Words>
  <Application>Microsoft Office PowerPoint</Application>
  <PresentationFormat>Widescreen</PresentationFormat>
  <Paragraphs>335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 </vt:lpstr>
      <vt:lpstr>DejaVu Sans</vt:lpstr>
      <vt:lpstr>Microsoft JhengHei</vt:lpstr>
      <vt:lpstr>思源黑体 CN Regular</vt:lpstr>
      <vt:lpstr>Arial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范輝識</cp:lastModifiedBy>
  <cp:revision>947</cp:revision>
  <dcterms:created xsi:type="dcterms:W3CDTF">2022-05-19T09:53:32Z</dcterms:created>
  <dcterms:modified xsi:type="dcterms:W3CDTF">2023-03-04T07:27:34Z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